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76" r:id="rId9"/>
    <p:sldId id="264" r:id="rId10"/>
    <p:sldId id="265" r:id="rId11"/>
    <p:sldId id="266" r:id="rId12"/>
    <p:sldId id="277" r:id="rId13"/>
    <p:sldId id="274" r:id="rId14"/>
    <p:sldId id="275" r:id="rId15"/>
    <p:sldId id="280" r:id="rId16"/>
    <p:sldId id="268" r:id="rId17"/>
    <p:sldId id="281" r:id="rId18"/>
    <p:sldId id="269" r:id="rId19"/>
    <p:sldId id="270" r:id="rId20"/>
    <p:sldId id="271" r:id="rId21"/>
    <p:sldId id="272" r:id="rId22"/>
    <p:sldId id="278" r:id="rId23"/>
    <p:sldId id="273" r:id="rId24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DF9F7"/>
    <a:srgbClr val="644E50"/>
    <a:srgbClr val="EFB8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483" autoAdjust="0"/>
  </p:normalViewPr>
  <p:slideViewPr>
    <p:cSldViewPr snapToGrid="0" showGuides="1">
      <p:cViewPr varScale="1">
        <p:scale>
          <a:sx n="113" d="100"/>
          <a:sy n="113" d="100"/>
        </p:scale>
        <p:origin x="115" y="322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28e46d6-3fb4-424a-bac8-82660fbcd7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" y="0"/>
            <a:ext cx="12179809" cy="6858000"/>
          </a:xfrm>
          <a:prstGeom prst="rect">
            <a:avLst/>
          </a:prstGeom>
        </p:spPr>
      </p:pic>
      <p:sp>
        <p:nvSpPr>
          <p:cNvPr id="2" name="标题 1" descr="383256c9-3ffb-499b-ba36-d37a51dc61f6"/>
          <p:cNvSpPr>
            <a:spLocks noGrp="1"/>
          </p:cNvSpPr>
          <p:nvPr>
            <p:ph type="ctrTitle" hasCustomPrompt="1"/>
          </p:nvPr>
        </p:nvSpPr>
        <p:spPr>
          <a:xfrm>
            <a:off x="660400" y="1154582"/>
            <a:ext cx="7237522" cy="219283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副标题 2" descr="ef8e670f-d418-4312-ad17-e62bf2d11964"/>
          <p:cNvSpPr>
            <a:spLocks noGrp="1"/>
          </p:cNvSpPr>
          <p:nvPr>
            <p:ph type="subTitle" idx="1" hasCustomPrompt="1"/>
          </p:nvPr>
        </p:nvSpPr>
        <p:spPr>
          <a:xfrm>
            <a:off x="660400" y="3510583"/>
            <a:ext cx="6583218" cy="1140076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文本占位符 3" descr="9cccedb3-1056-4c82-9158-75f681a504f9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813824"/>
            <a:ext cx="1465580" cy="3759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" name="文本占位符 4" descr="db54905f-34a6-474d-8a8f-c96843e848f9"/>
          <p:cNvSpPr>
            <a:spLocks noGrp="1"/>
          </p:cNvSpPr>
          <p:nvPr>
            <p:ph type="body" sz="quarter" idx="14" hasCustomPrompt="1"/>
          </p:nvPr>
        </p:nvSpPr>
        <p:spPr>
          <a:xfrm>
            <a:off x="2570249" y="4813824"/>
            <a:ext cx="1465580" cy="3759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20XX.XX.XX</a:t>
            </a:r>
          </a:p>
        </p:txBody>
      </p:sp>
      <p:grpSp>
        <p:nvGrpSpPr>
          <p:cNvPr id="24" name="组合 23" descr="619f18d7-5858-4756-9df5-90650388ae08"/>
          <p:cNvGrpSpPr/>
          <p:nvPr/>
        </p:nvGrpSpPr>
        <p:grpSpPr>
          <a:xfrm>
            <a:off x="7225734" y="2414062"/>
            <a:ext cx="4954378" cy="3633678"/>
            <a:chOff x="7225734" y="2414062"/>
            <a:chExt cx="4954378" cy="3633678"/>
          </a:xfrm>
        </p:grpSpPr>
        <p:pic>
          <p:nvPicPr>
            <p:cNvPr id="7" name="图片 6" descr="c2f3d562-b276-4c98-8356-6decb7c621f8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7922" y="2414062"/>
              <a:ext cx="3633678" cy="3633678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</p:pic>
        <p:sp>
          <p:nvSpPr>
            <p:cNvPr id="8" name="椭圆 7" descr="076ebfa0-a55a-4ce0-a1b2-6874c5f665e0"/>
            <p:cNvSpPr/>
            <p:nvPr/>
          </p:nvSpPr>
          <p:spPr>
            <a:xfrm rot="20760000">
              <a:off x="7474463" y="4114574"/>
              <a:ext cx="4705649" cy="625655"/>
            </a:xfrm>
            <a:prstGeom prst="ellipse">
              <a:avLst/>
            </a:prstGeom>
            <a:noFill/>
            <a:ln>
              <a:gradFill>
                <a:gsLst>
                  <a:gs pos="13000">
                    <a:srgbClr val="000000">
                      <a:alpha val="0"/>
                    </a:srgbClr>
                  </a:gs>
                  <a:gs pos="74000">
                    <a:srgbClr val="00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sp>
          <p:nvSpPr>
            <p:cNvPr id="9" name="任意多边形: 形状 8" descr="10aace52-70a8-42bb-9450-e88b6cf81126"/>
            <p:cNvSpPr/>
            <p:nvPr/>
          </p:nvSpPr>
          <p:spPr>
            <a:xfrm>
              <a:off x="11831055" y="3429001"/>
              <a:ext cx="294713" cy="294713"/>
            </a:xfrm>
            <a:custGeom>
              <a:avLst/>
              <a:gdLst>
                <a:gd name="connsiteX0" fmla="*/ 1186624 w 2373249"/>
                <a:gd name="connsiteY0" fmla="*/ 0 h 2373154"/>
                <a:gd name="connsiteX1" fmla="*/ 2373249 w 2373249"/>
                <a:gd name="connsiteY1" fmla="*/ 1186625 h 2373154"/>
                <a:gd name="connsiteX2" fmla="*/ 1186624 w 2373249"/>
                <a:gd name="connsiteY2" fmla="*/ 2373154 h 2373154"/>
                <a:gd name="connsiteX3" fmla="*/ 0 w 2373249"/>
                <a:gd name="connsiteY3" fmla="*/ 1186625 h 2373154"/>
                <a:gd name="connsiteX4" fmla="*/ 1186624 w 2373249"/>
                <a:gd name="connsiteY4" fmla="*/ 0 h 23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3249" h="2373154">
                  <a:moveTo>
                    <a:pt x="1186624" y="0"/>
                  </a:moveTo>
                  <a:cubicBezTo>
                    <a:pt x="1325594" y="934879"/>
                    <a:pt x="1438275" y="1047560"/>
                    <a:pt x="2373249" y="1186625"/>
                  </a:cubicBezTo>
                  <a:cubicBezTo>
                    <a:pt x="1438275" y="1325595"/>
                    <a:pt x="1325594" y="1438275"/>
                    <a:pt x="1186624" y="2373154"/>
                  </a:cubicBezTo>
                  <a:cubicBezTo>
                    <a:pt x="1047559" y="1438275"/>
                    <a:pt x="934879" y="1325595"/>
                    <a:pt x="0" y="1186625"/>
                  </a:cubicBezTo>
                  <a:cubicBezTo>
                    <a:pt x="934879" y="1047655"/>
                    <a:pt x="1047559" y="934974"/>
                    <a:pt x="1186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sp>
          <p:nvSpPr>
            <p:cNvPr id="10" name="任意多边形: 形状 9" descr="85bfe34e-5585-4244-950c-79c1777820ba"/>
            <p:cNvSpPr/>
            <p:nvPr/>
          </p:nvSpPr>
          <p:spPr>
            <a:xfrm>
              <a:off x="7225734" y="4814777"/>
              <a:ext cx="485614" cy="485614"/>
            </a:xfrm>
            <a:custGeom>
              <a:avLst/>
              <a:gdLst>
                <a:gd name="connsiteX0" fmla="*/ 1186624 w 2373249"/>
                <a:gd name="connsiteY0" fmla="*/ 0 h 2373154"/>
                <a:gd name="connsiteX1" fmla="*/ 2373249 w 2373249"/>
                <a:gd name="connsiteY1" fmla="*/ 1186625 h 2373154"/>
                <a:gd name="connsiteX2" fmla="*/ 1186624 w 2373249"/>
                <a:gd name="connsiteY2" fmla="*/ 2373154 h 2373154"/>
                <a:gd name="connsiteX3" fmla="*/ 0 w 2373249"/>
                <a:gd name="connsiteY3" fmla="*/ 1186625 h 2373154"/>
                <a:gd name="connsiteX4" fmla="*/ 1186624 w 2373249"/>
                <a:gd name="connsiteY4" fmla="*/ 0 h 23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3249" h="2373154">
                  <a:moveTo>
                    <a:pt x="1186624" y="0"/>
                  </a:moveTo>
                  <a:cubicBezTo>
                    <a:pt x="1325594" y="934879"/>
                    <a:pt x="1438275" y="1047560"/>
                    <a:pt x="2373249" y="1186625"/>
                  </a:cubicBezTo>
                  <a:cubicBezTo>
                    <a:pt x="1438275" y="1325595"/>
                    <a:pt x="1325594" y="1438275"/>
                    <a:pt x="1186624" y="2373154"/>
                  </a:cubicBezTo>
                  <a:cubicBezTo>
                    <a:pt x="1047559" y="1438275"/>
                    <a:pt x="934879" y="1325595"/>
                    <a:pt x="0" y="1186625"/>
                  </a:cubicBezTo>
                  <a:cubicBezTo>
                    <a:pt x="934879" y="1047655"/>
                    <a:pt x="1047559" y="934974"/>
                    <a:pt x="1186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</p:grpSp>
      <p:grpSp>
        <p:nvGrpSpPr>
          <p:cNvPr id="23" name="组合 22" descr="ea4fd927-bd32-4ef1-b856-26ef6da50b56"/>
          <p:cNvGrpSpPr/>
          <p:nvPr/>
        </p:nvGrpSpPr>
        <p:grpSpPr>
          <a:xfrm>
            <a:off x="0" y="6118018"/>
            <a:ext cx="12192000" cy="739982"/>
            <a:chOff x="0" y="6118018"/>
            <a:chExt cx="12192000" cy="739982"/>
          </a:xfrm>
        </p:grpSpPr>
        <p:sp>
          <p:nvSpPr>
            <p:cNvPr id="12" name="矩形 11" descr="c28ca206-757c-4987-a701-7d386742465e"/>
            <p:cNvSpPr/>
            <p:nvPr/>
          </p:nvSpPr>
          <p:spPr>
            <a:xfrm>
              <a:off x="0" y="6118018"/>
              <a:ext cx="12192000" cy="7399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思源黑体 CN ExtraLight" panose="020B0200000000000000" charset="-122"/>
              </a:endParaRPr>
            </a:p>
          </p:txBody>
        </p:sp>
        <p:pic>
          <p:nvPicPr>
            <p:cNvPr id="13" name="图片 12" descr="062f693e-7f01-4284-96b8-165dd341fcdc"/>
            <p:cNvPicPr>
              <a:picLocks noChangeAspect="1"/>
            </p:cNvPicPr>
            <p:nvPr/>
          </p:nvPicPr>
          <p:blipFill rotWithShape="1">
            <a:blip r:embed="rId5"/>
            <a:srcRect b="44927"/>
            <a:stretch>
              <a:fillRect/>
            </a:stretch>
          </p:blipFill>
          <p:spPr>
            <a:xfrm>
              <a:off x="603257" y="6146283"/>
              <a:ext cx="2231329" cy="369332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椭圆 13" descr="52485465-15ff-4f58-837f-369ed8504abb"/>
            <p:cNvSpPr/>
            <p:nvPr/>
          </p:nvSpPr>
          <p:spPr>
            <a:xfrm flipH="1">
              <a:off x="10292073" y="6186949"/>
              <a:ext cx="288000" cy="288000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sp>
          <p:nvSpPr>
            <p:cNvPr id="15" name="椭圆 14" descr="c3607197-0bff-430a-882e-b6a098fa01d1"/>
            <p:cNvSpPr/>
            <p:nvPr/>
          </p:nvSpPr>
          <p:spPr>
            <a:xfrm flipH="1">
              <a:off x="9860908" y="6186949"/>
              <a:ext cx="288000" cy="288000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sp>
          <p:nvSpPr>
            <p:cNvPr id="16" name="椭圆 15" descr="7a6dbc23-b30a-46cc-b139-8978efae9483"/>
            <p:cNvSpPr/>
            <p:nvPr/>
          </p:nvSpPr>
          <p:spPr>
            <a:xfrm flipH="1">
              <a:off x="10728318" y="6186949"/>
              <a:ext cx="288000" cy="288000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sp>
          <p:nvSpPr>
            <p:cNvPr id="17" name="椭圆 16" descr="4b35544c-0d1c-43dc-aab1-81c41aa4cf2e"/>
            <p:cNvSpPr/>
            <p:nvPr/>
          </p:nvSpPr>
          <p:spPr>
            <a:xfrm flipH="1">
              <a:off x="11185518" y="6186949"/>
              <a:ext cx="288000" cy="288000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cxnSp>
          <p:nvCxnSpPr>
            <p:cNvPr id="18" name="直接连接符 17" descr="e872715e-a812-42f0-9a1c-cd405ef2b6c4"/>
            <p:cNvCxnSpPr/>
            <p:nvPr/>
          </p:nvCxnSpPr>
          <p:spPr>
            <a:xfrm>
              <a:off x="2965541" y="6330949"/>
              <a:ext cx="6668338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 descr="b895d98c-272e-47fc-b37f-d7600bdea0ff"/>
          <p:cNvGrpSpPr/>
          <p:nvPr/>
        </p:nvGrpSpPr>
        <p:grpSpPr>
          <a:xfrm>
            <a:off x="10216612" y="302893"/>
            <a:ext cx="1344930" cy="448310"/>
            <a:chOff x="9108339" y="302893"/>
            <a:chExt cx="1344930" cy="448310"/>
          </a:xfrm>
          <a:solidFill>
            <a:schemeClr val="accent2"/>
          </a:solidFill>
        </p:grpSpPr>
        <p:sp>
          <p:nvSpPr>
            <p:cNvPr id="20" name="任意多边形: 形状 19" descr="6d2c8b92-fcdf-451d-b12e-e2a8be73b90c"/>
            <p:cNvSpPr/>
            <p:nvPr/>
          </p:nvSpPr>
          <p:spPr>
            <a:xfrm>
              <a:off x="9108339" y="302893"/>
              <a:ext cx="448310" cy="448310"/>
            </a:xfrm>
            <a:custGeom>
              <a:avLst/>
              <a:gdLst>
                <a:gd name="connsiteX0" fmla="*/ 1186624 w 2373249"/>
                <a:gd name="connsiteY0" fmla="*/ 0 h 2373154"/>
                <a:gd name="connsiteX1" fmla="*/ 2373249 w 2373249"/>
                <a:gd name="connsiteY1" fmla="*/ 1186625 h 2373154"/>
                <a:gd name="connsiteX2" fmla="*/ 1186624 w 2373249"/>
                <a:gd name="connsiteY2" fmla="*/ 2373154 h 2373154"/>
                <a:gd name="connsiteX3" fmla="*/ 0 w 2373249"/>
                <a:gd name="connsiteY3" fmla="*/ 1186625 h 2373154"/>
                <a:gd name="connsiteX4" fmla="*/ 1186624 w 2373249"/>
                <a:gd name="connsiteY4" fmla="*/ 0 h 23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3249" h="2373154">
                  <a:moveTo>
                    <a:pt x="1186624" y="0"/>
                  </a:moveTo>
                  <a:cubicBezTo>
                    <a:pt x="1325594" y="934879"/>
                    <a:pt x="1438275" y="1047560"/>
                    <a:pt x="2373249" y="1186625"/>
                  </a:cubicBezTo>
                  <a:cubicBezTo>
                    <a:pt x="1438275" y="1325595"/>
                    <a:pt x="1325594" y="1438275"/>
                    <a:pt x="1186624" y="2373154"/>
                  </a:cubicBezTo>
                  <a:cubicBezTo>
                    <a:pt x="1047559" y="1438275"/>
                    <a:pt x="934879" y="1325595"/>
                    <a:pt x="0" y="1186625"/>
                  </a:cubicBezTo>
                  <a:cubicBezTo>
                    <a:pt x="934879" y="1047655"/>
                    <a:pt x="1047559" y="934974"/>
                    <a:pt x="11866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sp>
          <p:nvSpPr>
            <p:cNvPr id="21" name="任意多边形: 形状 20" descr="e4c5d2ac-a066-4d04-a840-d9573e9f2352"/>
            <p:cNvSpPr/>
            <p:nvPr/>
          </p:nvSpPr>
          <p:spPr>
            <a:xfrm>
              <a:off x="9556649" y="302893"/>
              <a:ext cx="448310" cy="448310"/>
            </a:xfrm>
            <a:custGeom>
              <a:avLst/>
              <a:gdLst>
                <a:gd name="connsiteX0" fmla="*/ 1186624 w 2373249"/>
                <a:gd name="connsiteY0" fmla="*/ 0 h 2373154"/>
                <a:gd name="connsiteX1" fmla="*/ 2373249 w 2373249"/>
                <a:gd name="connsiteY1" fmla="*/ 1186625 h 2373154"/>
                <a:gd name="connsiteX2" fmla="*/ 1186624 w 2373249"/>
                <a:gd name="connsiteY2" fmla="*/ 2373154 h 2373154"/>
                <a:gd name="connsiteX3" fmla="*/ 0 w 2373249"/>
                <a:gd name="connsiteY3" fmla="*/ 1186625 h 2373154"/>
                <a:gd name="connsiteX4" fmla="*/ 1186624 w 2373249"/>
                <a:gd name="connsiteY4" fmla="*/ 0 h 23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3249" h="2373154">
                  <a:moveTo>
                    <a:pt x="1186624" y="0"/>
                  </a:moveTo>
                  <a:cubicBezTo>
                    <a:pt x="1325594" y="934879"/>
                    <a:pt x="1438275" y="1047560"/>
                    <a:pt x="2373249" y="1186625"/>
                  </a:cubicBezTo>
                  <a:cubicBezTo>
                    <a:pt x="1438275" y="1325595"/>
                    <a:pt x="1325594" y="1438275"/>
                    <a:pt x="1186624" y="2373154"/>
                  </a:cubicBezTo>
                  <a:cubicBezTo>
                    <a:pt x="1047559" y="1438275"/>
                    <a:pt x="934879" y="1325595"/>
                    <a:pt x="0" y="1186625"/>
                  </a:cubicBezTo>
                  <a:cubicBezTo>
                    <a:pt x="934879" y="1047655"/>
                    <a:pt x="1047559" y="934974"/>
                    <a:pt x="11866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sp>
          <p:nvSpPr>
            <p:cNvPr id="22" name="任意多边形: 形状 21" descr="80a08107-0621-4972-aa7b-ab22850000f9"/>
            <p:cNvSpPr/>
            <p:nvPr/>
          </p:nvSpPr>
          <p:spPr>
            <a:xfrm>
              <a:off x="10004959" y="302893"/>
              <a:ext cx="448310" cy="448310"/>
            </a:xfrm>
            <a:custGeom>
              <a:avLst/>
              <a:gdLst>
                <a:gd name="connsiteX0" fmla="*/ 1186624 w 2373249"/>
                <a:gd name="connsiteY0" fmla="*/ 0 h 2373154"/>
                <a:gd name="connsiteX1" fmla="*/ 2373249 w 2373249"/>
                <a:gd name="connsiteY1" fmla="*/ 1186625 h 2373154"/>
                <a:gd name="connsiteX2" fmla="*/ 1186624 w 2373249"/>
                <a:gd name="connsiteY2" fmla="*/ 2373154 h 2373154"/>
                <a:gd name="connsiteX3" fmla="*/ 0 w 2373249"/>
                <a:gd name="connsiteY3" fmla="*/ 1186625 h 2373154"/>
                <a:gd name="connsiteX4" fmla="*/ 1186624 w 2373249"/>
                <a:gd name="connsiteY4" fmla="*/ 0 h 23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3249" h="2373154">
                  <a:moveTo>
                    <a:pt x="1186624" y="0"/>
                  </a:moveTo>
                  <a:cubicBezTo>
                    <a:pt x="1325594" y="934879"/>
                    <a:pt x="1438275" y="1047560"/>
                    <a:pt x="2373249" y="1186625"/>
                  </a:cubicBezTo>
                  <a:cubicBezTo>
                    <a:pt x="1438275" y="1325595"/>
                    <a:pt x="1325594" y="1438275"/>
                    <a:pt x="1186624" y="2373154"/>
                  </a:cubicBezTo>
                  <a:cubicBezTo>
                    <a:pt x="1047559" y="1438275"/>
                    <a:pt x="934879" y="1325595"/>
                    <a:pt x="0" y="1186625"/>
                  </a:cubicBezTo>
                  <a:cubicBezTo>
                    <a:pt x="934879" y="1047655"/>
                    <a:pt x="1047559" y="934974"/>
                    <a:pt x="11866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</p:grpSp>
      <p:cxnSp>
        <p:nvCxnSpPr>
          <p:cNvPr id="25" name="直接连接符 24" descr="e1947438-7e5a-4808-9fc0-494e887a2869"/>
          <p:cNvCxnSpPr/>
          <p:nvPr/>
        </p:nvCxnSpPr>
        <p:spPr>
          <a:xfrm>
            <a:off x="2422849" y="527048"/>
            <a:ext cx="73463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a8b23985-a8f5-417e-ac27-561f7465e86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内容占位符 2" descr="0b1cd2e9-a61e-4a58-a6c8-319c91ad1650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 descr="8c4cef7b-c69e-4ab3-ae42-ce42af1d5a9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 descr="ffd344a5-16dc-4243-b90d-ae061b40c66b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c5915df5-a8e3-4a72-9528-10ec0aa430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b8e5a4-0067-4ca5-b849-0b06b66f08c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" y="0"/>
            <a:ext cx="12179809" cy="6858000"/>
          </a:xfrm>
          <a:prstGeom prst="rect">
            <a:avLst/>
          </a:prstGeom>
        </p:spPr>
      </p:pic>
      <p:grpSp>
        <p:nvGrpSpPr>
          <p:cNvPr id="9" name="组合 8" descr="ad7f12a3-a1ce-4267-90c5-47fad53ceb7a"/>
          <p:cNvGrpSpPr/>
          <p:nvPr/>
        </p:nvGrpSpPr>
        <p:grpSpPr>
          <a:xfrm>
            <a:off x="0" y="6118018"/>
            <a:ext cx="12192000" cy="739982"/>
            <a:chOff x="0" y="6118018"/>
            <a:chExt cx="12192000" cy="739982"/>
          </a:xfrm>
        </p:grpSpPr>
        <p:sp>
          <p:nvSpPr>
            <p:cNvPr id="10" name="矩形 9" descr="5a730b77-9c83-4ba7-af19-0acda3284632"/>
            <p:cNvSpPr/>
            <p:nvPr/>
          </p:nvSpPr>
          <p:spPr>
            <a:xfrm>
              <a:off x="0" y="6118018"/>
              <a:ext cx="12192000" cy="7399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思源黑体 CN ExtraLight" panose="020B0200000000000000" charset="-122"/>
              </a:endParaRPr>
            </a:p>
          </p:txBody>
        </p:sp>
        <p:pic>
          <p:nvPicPr>
            <p:cNvPr id="11" name="图片 10" descr="ee31e296-a7cc-4cc9-a3c1-18e90beeafa7"/>
            <p:cNvPicPr>
              <a:picLocks noChangeAspect="1"/>
            </p:cNvPicPr>
            <p:nvPr/>
          </p:nvPicPr>
          <p:blipFill rotWithShape="1">
            <a:blip r:embed="rId3"/>
            <a:srcRect b="44927"/>
            <a:stretch>
              <a:fillRect/>
            </a:stretch>
          </p:blipFill>
          <p:spPr>
            <a:xfrm>
              <a:off x="603257" y="6146283"/>
              <a:ext cx="2231329" cy="369332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椭圆 11" descr="8cf5937d-6f7e-4951-b5de-47adccbe98e6"/>
            <p:cNvSpPr/>
            <p:nvPr/>
          </p:nvSpPr>
          <p:spPr>
            <a:xfrm flipH="1">
              <a:off x="10292073" y="6186949"/>
              <a:ext cx="288000" cy="288000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sp>
          <p:nvSpPr>
            <p:cNvPr id="13" name="椭圆 12" descr="e52ad956-3489-441b-a57f-65d44ed483cb"/>
            <p:cNvSpPr/>
            <p:nvPr/>
          </p:nvSpPr>
          <p:spPr>
            <a:xfrm flipH="1">
              <a:off x="9860908" y="6186949"/>
              <a:ext cx="288000" cy="288000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sp>
          <p:nvSpPr>
            <p:cNvPr id="14" name="椭圆 13" descr="7d16ade6-ef86-4c05-95a5-82362cb0b9d3"/>
            <p:cNvSpPr/>
            <p:nvPr/>
          </p:nvSpPr>
          <p:spPr>
            <a:xfrm flipH="1">
              <a:off x="10728318" y="6186949"/>
              <a:ext cx="288000" cy="288000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sp>
          <p:nvSpPr>
            <p:cNvPr id="15" name="椭圆 14" descr="5ee0c654-8ab4-406b-9f54-b228a4cb9503"/>
            <p:cNvSpPr/>
            <p:nvPr/>
          </p:nvSpPr>
          <p:spPr>
            <a:xfrm flipH="1">
              <a:off x="11185518" y="6186949"/>
              <a:ext cx="288000" cy="288000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cxnSp>
          <p:nvCxnSpPr>
            <p:cNvPr id="16" name="直接连接符 15" descr="2e81a4a2-8c4d-4895-830c-c19c44afe249"/>
            <p:cNvCxnSpPr/>
            <p:nvPr/>
          </p:nvCxnSpPr>
          <p:spPr>
            <a:xfrm>
              <a:off x="2965541" y="6330949"/>
              <a:ext cx="6668338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 descr="1dba6351-3c05-4aee-b4c7-c4dcc2bcfcba"/>
          <p:cNvGrpSpPr/>
          <p:nvPr/>
        </p:nvGrpSpPr>
        <p:grpSpPr>
          <a:xfrm>
            <a:off x="10216612" y="302893"/>
            <a:ext cx="1344930" cy="448310"/>
            <a:chOff x="9108339" y="302893"/>
            <a:chExt cx="1344930" cy="448310"/>
          </a:xfrm>
          <a:solidFill>
            <a:schemeClr val="accent2"/>
          </a:solidFill>
        </p:grpSpPr>
        <p:sp>
          <p:nvSpPr>
            <p:cNvPr id="18" name="任意多边形: 形状 17" descr="d079aea5-031a-4fe5-97bb-07f614c6c327"/>
            <p:cNvSpPr/>
            <p:nvPr/>
          </p:nvSpPr>
          <p:spPr>
            <a:xfrm>
              <a:off x="9108339" y="302893"/>
              <a:ext cx="448310" cy="448310"/>
            </a:xfrm>
            <a:custGeom>
              <a:avLst/>
              <a:gdLst>
                <a:gd name="connsiteX0" fmla="*/ 1186624 w 2373249"/>
                <a:gd name="connsiteY0" fmla="*/ 0 h 2373154"/>
                <a:gd name="connsiteX1" fmla="*/ 2373249 w 2373249"/>
                <a:gd name="connsiteY1" fmla="*/ 1186625 h 2373154"/>
                <a:gd name="connsiteX2" fmla="*/ 1186624 w 2373249"/>
                <a:gd name="connsiteY2" fmla="*/ 2373154 h 2373154"/>
                <a:gd name="connsiteX3" fmla="*/ 0 w 2373249"/>
                <a:gd name="connsiteY3" fmla="*/ 1186625 h 2373154"/>
                <a:gd name="connsiteX4" fmla="*/ 1186624 w 2373249"/>
                <a:gd name="connsiteY4" fmla="*/ 0 h 23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3249" h="2373154">
                  <a:moveTo>
                    <a:pt x="1186624" y="0"/>
                  </a:moveTo>
                  <a:cubicBezTo>
                    <a:pt x="1325594" y="934879"/>
                    <a:pt x="1438275" y="1047560"/>
                    <a:pt x="2373249" y="1186625"/>
                  </a:cubicBezTo>
                  <a:cubicBezTo>
                    <a:pt x="1438275" y="1325595"/>
                    <a:pt x="1325594" y="1438275"/>
                    <a:pt x="1186624" y="2373154"/>
                  </a:cubicBezTo>
                  <a:cubicBezTo>
                    <a:pt x="1047559" y="1438275"/>
                    <a:pt x="934879" y="1325595"/>
                    <a:pt x="0" y="1186625"/>
                  </a:cubicBezTo>
                  <a:cubicBezTo>
                    <a:pt x="934879" y="1047655"/>
                    <a:pt x="1047559" y="934974"/>
                    <a:pt x="11866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sp>
          <p:nvSpPr>
            <p:cNvPr id="19" name="任意多边形: 形状 18" descr="3ec29a4c-094a-4b6c-be6b-cadf3c0ae7c6"/>
            <p:cNvSpPr/>
            <p:nvPr/>
          </p:nvSpPr>
          <p:spPr>
            <a:xfrm>
              <a:off x="9556649" y="302893"/>
              <a:ext cx="448310" cy="448310"/>
            </a:xfrm>
            <a:custGeom>
              <a:avLst/>
              <a:gdLst>
                <a:gd name="connsiteX0" fmla="*/ 1186624 w 2373249"/>
                <a:gd name="connsiteY0" fmla="*/ 0 h 2373154"/>
                <a:gd name="connsiteX1" fmla="*/ 2373249 w 2373249"/>
                <a:gd name="connsiteY1" fmla="*/ 1186625 h 2373154"/>
                <a:gd name="connsiteX2" fmla="*/ 1186624 w 2373249"/>
                <a:gd name="connsiteY2" fmla="*/ 2373154 h 2373154"/>
                <a:gd name="connsiteX3" fmla="*/ 0 w 2373249"/>
                <a:gd name="connsiteY3" fmla="*/ 1186625 h 2373154"/>
                <a:gd name="connsiteX4" fmla="*/ 1186624 w 2373249"/>
                <a:gd name="connsiteY4" fmla="*/ 0 h 23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3249" h="2373154">
                  <a:moveTo>
                    <a:pt x="1186624" y="0"/>
                  </a:moveTo>
                  <a:cubicBezTo>
                    <a:pt x="1325594" y="934879"/>
                    <a:pt x="1438275" y="1047560"/>
                    <a:pt x="2373249" y="1186625"/>
                  </a:cubicBezTo>
                  <a:cubicBezTo>
                    <a:pt x="1438275" y="1325595"/>
                    <a:pt x="1325594" y="1438275"/>
                    <a:pt x="1186624" y="2373154"/>
                  </a:cubicBezTo>
                  <a:cubicBezTo>
                    <a:pt x="1047559" y="1438275"/>
                    <a:pt x="934879" y="1325595"/>
                    <a:pt x="0" y="1186625"/>
                  </a:cubicBezTo>
                  <a:cubicBezTo>
                    <a:pt x="934879" y="1047655"/>
                    <a:pt x="1047559" y="934974"/>
                    <a:pt x="11866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sp>
          <p:nvSpPr>
            <p:cNvPr id="20" name="任意多边形: 形状 19" descr="9de73f33-1844-4248-a9f4-b04bedd44671"/>
            <p:cNvSpPr/>
            <p:nvPr/>
          </p:nvSpPr>
          <p:spPr>
            <a:xfrm>
              <a:off x="10004959" y="302893"/>
              <a:ext cx="448310" cy="448310"/>
            </a:xfrm>
            <a:custGeom>
              <a:avLst/>
              <a:gdLst>
                <a:gd name="connsiteX0" fmla="*/ 1186624 w 2373249"/>
                <a:gd name="connsiteY0" fmla="*/ 0 h 2373154"/>
                <a:gd name="connsiteX1" fmla="*/ 2373249 w 2373249"/>
                <a:gd name="connsiteY1" fmla="*/ 1186625 h 2373154"/>
                <a:gd name="connsiteX2" fmla="*/ 1186624 w 2373249"/>
                <a:gd name="connsiteY2" fmla="*/ 2373154 h 2373154"/>
                <a:gd name="connsiteX3" fmla="*/ 0 w 2373249"/>
                <a:gd name="connsiteY3" fmla="*/ 1186625 h 2373154"/>
                <a:gd name="connsiteX4" fmla="*/ 1186624 w 2373249"/>
                <a:gd name="connsiteY4" fmla="*/ 0 h 23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3249" h="2373154">
                  <a:moveTo>
                    <a:pt x="1186624" y="0"/>
                  </a:moveTo>
                  <a:cubicBezTo>
                    <a:pt x="1325594" y="934879"/>
                    <a:pt x="1438275" y="1047560"/>
                    <a:pt x="2373249" y="1186625"/>
                  </a:cubicBezTo>
                  <a:cubicBezTo>
                    <a:pt x="1438275" y="1325595"/>
                    <a:pt x="1325594" y="1438275"/>
                    <a:pt x="1186624" y="2373154"/>
                  </a:cubicBezTo>
                  <a:cubicBezTo>
                    <a:pt x="1047559" y="1438275"/>
                    <a:pt x="934879" y="1325595"/>
                    <a:pt x="0" y="1186625"/>
                  </a:cubicBezTo>
                  <a:cubicBezTo>
                    <a:pt x="934879" y="1047655"/>
                    <a:pt x="1047559" y="934974"/>
                    <a:pt x="11866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</p:grpSp>
      <p:cxnSp>
        <p:nvCxnSpPr>
          <p:cNvPr id="21" name="直接连接符 20" descr="3042f1f1-0245-4cd2-9195-6b0b6d348fe4"/>
          <p:cNvCxnSpPr/>
          <p:nvPr/>
        </p:nvCxnSpPr>
        <p:spPr>
          <a:xfrm>
            <a:off x="2422849" y="527048"/>
            <a:ext cx="73463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 descr="87373338-37df-4b14-bf0b-24ac72acb25c"/>
          <p:cNvSpPr>
            <a:spLocks noGrp="1"/>
          </p:cNvSpPr>
          <p:nvPr>
            <p:ph type="title" hasCustomPrompt="1"/>
          </p:nvPr>
        </p:nvSpPr>
        <p:spPr>
          <a:xfrm>
            <a:off x="1101212" y="1500187"/>
            <a:ext cx="2395749" cy="3130807"/>
          </a:xfrm>
        </p:spPr>
        <p:txBody>
          <a:bodyPr anchor="t">
            <a:noAutofit/>
          </a:bodyPr>
          <a:lstStyle>
            <a:lvl1pPr algn="r">
              <a:defRPr sz="8800"/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3" name="内容占位符 2" descr="cd00f378-e1da-4643-8ba9-967e13e3f9b2"/>
          <p:cNvSpPr>
            <a:spLocks noGrp="1"/>
          </p:cNvSpPr>
          <p:nvPr>
            <p:ph sz="quarter" idx="1" hasCustomPrompt="1"/>
          </p:nvPr>
        </p:nvSpPr>
        <p:spPr>
          <a:xfrm>
            <a:off x="3745078" y="1500188"/>
            <a:ext cx="7773821" cy="4443840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 descr="0d9c7863-d25d-4d74-a56e-df6357b72a8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 descr="f87f2bde-77d4-4945-b7c2-da5ff7548d2f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cf6a4024-3144-4860-9fb5-0f5d61f31ba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任意多边形: 形状 7" descr="eeb8c398-c7f0-4594-970d-1db30fe69e5e"/>
          <p:cNvSpPr>
            <a:spLocks noChangeAspect="1"/>
          </p:cNvSpPr>
          <p:nvPr/>
        </p:nvSpPr>
        <p:spPr bwMode="auto">
          <a:xfrm>
            <a:off x="2626456" y="5219207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61f6748f-e612-47d5-84e8-044a753999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" y="0"/>
            <a:ext cx="12179809" cy="6858000"/>
          </a:xfrm>
          <a:prstGeom prst="rect">
            <a:avLst/>
          </a:prstGeom>
        </p:spPr>
      </p:pic>
      <p:grpSp>
        <p:nvGrpSpPr>
          <p:cNvPr id="8" name="组合 7" descr="9d63295d-e240-4ff5-ada2-454e1aee42a1"/>
          <p:cNvGrpSpPr/>
          <p:nvPr/>
        </p:nvGrpSpPr>
        <p:grpSpPr>
          <a:xfrm>
            <a:off x="0" y="6118018"/>
            <a:ext cx="12192000" cy="739982"/>
            <a:chOff x="0" y="6118018"/>
            <a:chExt cx="12192000" cy="739982"/>
          </a:xfrm>
        </p:grpSpPr>
        <p:sp>
          <p:nvSpPr>
            <p:cNvPr id="9" name="矩形 8" descr="447e0be9-27e1-43e8-934b-c17c026349e1"/>
            <p:cNvSpPr/>
            <p:nvPr/>
          </p:nvSpPr>
          <p:spPr>
            <a:xfrm>
              <a:off x="0" y="6118018"/>
              <a:ext cx="12192000" cy="7399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思源黑体 CN ExtraLight" panose="020B0200000000000000" charset="-122"/>
              </a:endParaRPr>
            </a:p>
          </p:txBody>
        </p:sp>
        <p:pic>
          <p:nvPicPr>
            <p:cNvPr id="10" name="图片 9" descr="49ada3dd-a2dd-4327-b41d-42cebe90b7b3"/>
            <p:cNvPicPr>
              <a:picLocks noChangeAspect="1"/>
            </p:cNvPicPr>
            <p:nvPr/>
          </p:nvPicPr>
          <p:blipFill rotWithShape="1">
            <a:blip r:embed="rId3"/>
            <a:srcRect b="44927"/>
            <a:stretch>
              <a:fillRect/>
            </a:stretch>
          </p:blipFill>
          <p:spPr>
            <a:xfrm>
              <a:off x="603257" y="6146283"/>
              <a:ext cx="2231329" cy="369332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椭圆 10" descr="f97547e1-7759-459b-b21d-e3a6ded6f7c8"/>
            <p:cNvSpPr/>
            <p:nvPr/>
          </p:nvSpPr>
          <p:spPr>
            <a:xfrm flipH="1">
              <a:off x="10292073" y="6186949"/>
              <a:ext cx="288000" cy="288000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sp>
          <p:nvSpPr>
            <p:cNvPr id="12" name="椭圆 11" descr="018cbab4-d545-4afb-8017-7a19af018398"/>
            <p:cNvSpPr/>
            <p:nvPr/>
          </p:nvSpPr>
          <p:spPr>
            <a:xfrm flipH="1">
              <a:off x="9860908" y="6186949"/>
              <a:ext cx="288000" cy="288000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sp>
          <p:nvSpPr>
            <p:cNvPr id="13" name="椭圆 12" descr="448b3522-6c76-4c7d-bd96-3fb5172ddc54"/>
            <p:cNvSpPr/>
            <p:nvPr/>
          </p:nvSpPr>
          <p:spPr>
            <a:xfrm flipH="1">
              <a:off x="10728318" y="6186949"/>
              <a:ext cx="288000" cy="288000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sp>
          <p:nvSpPr>
            <p:cNvPr id="14" name="椭圆 13" descr="bb555102-ac86-4de4-89c1-f6b260417e7b"/>
            <p:cNvSpPr/>
            <p:nvPr/>
          </p:nvSpPr>
          <p:spPr>
            <a:xfrm flipH="1">
              <a:off x="11185518" y="6186949"/>
              <a:ext cx="288000" cy="288000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cxnSp>
          <p:nvCxnSpPr>
            <p:cNvPr id="15" name="直接连接符 14" descr="fc271524-c780-477f-a28b-90adc339868e"/>
            <p:cNvCxnSpPr/>
            <p:nvPr/>
          </p:nvCxnSpPr>
          <p:spPr>
            <a:xfrm>
              <a:off x="2965541" y="6330949"/>
              <a:ext cx="6668338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 descr="7b9835a4-ccb1-45f7-8ee6-4b0a9a55a332"/>
          <p:cNvGrpSpPr/>
          <p:nvPr/>
        </p:nvGrpSpPr>
        <p:grpSpPr>
          <a:xfrm>
            <a:off x="10216612" y="302893"/>
            <a:ext cx="1344930" cy="448310"/>
            <a:chOff x="9108339" y="302893"/>
            <a:chExt cx="1344930" cy="448310"/>
          </a:xfrm>
          <a:solidFill>
            <a:schemeClr val="accent2"/>
          </a:solidFill>
        </p:grpSpPr>
        <p:sp>
          <p:nvSpPr>
            <p:cNvPr id="17" name="任意多边形: 形状 16" descr="9b5c0f1f-d06e-4a8f-bf0f-6cf140a1c485"/>
            <p:cNvSpPr/>
            <p:nvPr/>
          </p:nvSpPr>
          <p:spPr>
            <a:xfrm>
              <a:off x="9108339" y="302893"/>
              <a:ext cx="448310" cy="448310"/>
            </a:xfrm>
            <a:custGeom>
              <a:avLst/>
              <a:gdLst>
                <a:gd name="connsiteX0" fmla="*/ 1186624 w 2373249"/>
                <a:gd name="connsiteY0" fmla="*/ 0 h 2373154"/>
                <a:gd name="connsiteX1" fmla="*/ 2373249 w 2373249"/>
                <a:gd name="connsiteY1" fmla="*/ 1186625 h 2373154"/>
                <a:gd name="connsiteX2" fmla="*/ 1186624 w 2373249"/>
                <a:gd name="connsiteY2" fmla="*/ 2373154 h 2373154"/>
                <a:gd name="connsiteX3" fmla="*/ 0 w 2373249"/>
                <a:gd name="connsiteY3" fmla="*/ 1186625 h 2373154"/>
                <a:gd name="connsiteX4" fmla="*/ 1186624 w 2373249"/>
                <a:gd name="connsiteY4" fmla="*/ 0 h 23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3249" h="2373154">
                  <a:moveTo>
                    <a:pt x="1186624" y="0"/>
                  </a:moveTo>
                  <a:cubicBezTo>
                    <a:pt x="1325594" y="934879"/>
                    <a:pt x="1438275" y="1047560"/>
                    <a:pt x="2373249" y="1186625"/>
                  </a:cubicBezTo>
                  <a:cubicBezTo>
                    <a:pt x="1438275" y="1325595"/>
                    <a:pt x="1325594" y="1438275"/>
                    <a:pt x="1186624" y="2373154"/>
                  </a:cubicBezTo>
                  <a:cubicBezTo>
                    <a:pt x="1047559" y="1438275"/>
                    <a:pt x="934879" y="1325595"/>
                    <a:pt x="0" y="1186625"/>
                  </a:cubicBezTo>
                  <a:cubicBezTo>
                    <a:pt x="934879" y="1047655"/>
                    <a:pt x="1047559" y="934974"/>
                    <a:pt x="11866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sp>
          <p:nvSpPr>
            <p:cNvPr id="18" name="任意多边形: 形状 17" descr="b911156a-d68e-41a5-854e-7639c34e2fd1"/>
            <p:cNvSpPr/>
            <p:nvPr/>
          </p:nvSpPr>
          <p:spPr>
            <a:xfrm>
              <a:off x="9556649" y="302893"/>
              <a:ext cx="448310" cy="448310"/>
            </a:xfrm>
            <a:custGeom>
              <a:avLst/>
              <a:gdLst>
                <a:gd name="connsiteX0" fmla="*/ 1186624 w 2373249"/>
                <a:gd name="connsiteY0" fmla="*/ 0 h 2373154"/>
                <a:gd name="connsiteX1" fmla="*/ 2373249 w 2373249"/>
                <a:gd name="connsiteY1" fmla="*/ 1186625 h 2373154"/>
                <a:gd name="connsiteX2" fmla="*/ 1186624 w 2373249"/>
                <a:gd name="connsiteY2" fmla="*/ 2373154 h 2373154"/>
                <a:gd name="connsiteX3" fmla="*/ 0 w 2373249"/>
                <a:gd name="connsiteY3" fmla="*/ 1186625 h 2373154"/>
                <a:gd name="connsiteX4" fmla="*/ 1186624 w 2373249"/>
                <a:gd name="connsiteY4" fmla="*/ 0 h 23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3249" h="2373154">
                  <a:moveTo>
                    <a:pt x="1186624" y="0"/>
                  </a:moveTo>
                  <a:cubicBezTo>
                    <a:pt x="1325594" y="934879"/>
                    <a:pt x="1438275" y="1047560"/>
                    <a:pt x="2373249" y="1186625"/>
                  </a:cubicBezTo>
                  <a:cubicBezTo>
                    <a:pt x="1438275" y="1325595"/>
                    <a:pt x="1325594" y="1438275"/>
                    <a:pt x="1186624" y="2373154"/>
                  </a:cubicBezTo>
                  <a:cubicBezTo>
                    <a:pt x="1047559" y="1438275"/>
                    <a:pt x="934879" y="1325595"/>
                    <a:pt x="0" y="1186625"/>
                  </a:cubicBezTo>
                  <a:cubicBezTo>
                    <a:pt x="934879" y="1047655"/>
                    <a:pt x="1047559" y="934974"/>
                    <a:pt x="11866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sp>
          <p:nvSpPr>
            <p:cNvPr id="19" name="任意多边形: 形状 18" descr="30c44334-978f-49cb-af74-b199f93f5150"/>
            <p:cNvSpPr/>
            <p:nvPr/>
          </p:nvSpPr>
          <p:spPr>
            <a:xfrm>
              <a:off x="10004959" y="302893"/>
              <a:ext cx="448310" cy="448310"/>
            </a:xfrm>
            <a:custGeom>
              <a:avLst/>
              <a:gdLst>
                <a:gd name="connsiteX0" fmla="*/ 1186624 w 2373249"/>
                <a:gd name="connsiteY0" fmla="*/ 0 h 2373154"/>
                <a:gd name="connsiteX1" fmla="*/ 2373249 w 2373249"/>
                <a:gd name="connsiteY1" fmla="*/ 1186625 h 2373154"/>
                <a:gd name="connsiteX2" fmla="*/ 1186624 w 2373249"/>
                <a:gd name="connsiteY2" fmla="*/ 2373154 h 2373154"/>
                <a:gd name="connsiteX3" fmla="*/ 0 w 2373249"/>
                <a:gd name="connsiteY3" fmla="*/ 1186625 h 2373154"/>
                <a:gd name="connsiteX4" fmla="*/ 1186624 w 2373249"/>
                <a:gd name="connsiteY4" fmla="*/ 0 h 23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3249" h="2373154">
                  <a:moveTo>
                    <a:pt x="1186624" y="0"/>
                  </a:moveTo>
                  <a:cubicBezTo>
                    <a:pt x="1325594" y="934879"/>
                    <a:pt x="1438275" y="1047560"/>
                    <a:pt x="2373249" y="1186625"/>
                  </a:cubicBezTo>
                  <a:cubicBezTo>
                    <a:pt x="1438275" y="1325595"/>
                    <a:pt x="1325594" y="1438275"/>
                    <a:pt x="1186624" y="2373154"/>
                  </a:cubicBezTo>
                  <a:cubicBezTo>
                    <a:pt x="1047559" y="1438275"/>
                    <a:pt x="934879" y="1325595"/>
                    <a:pt x="0" y="1186625"/>
                  </a:cubicBezTo>
                  <a:cubicBezTo>
                    <a:pt x="934879" y="1047655"/>
                    <a:pt x="1047559" y="934974"/>
                    <a:pt x="11866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</p:grpSp>
      <p:cxnSp>
        <p:nvCxnSpPr>
          <p:cNvPr id="20" name="直接连接符 19" descr="26b0d70d-0eeb-402c-a823-3b2d9137c38c"/>
          <p:cNvCxnSpPr/>
          <p:nvPr/>
        </p:nvCxnSpPr>
        <p:spPr>
          <a:xfrm>
            <a:off x="2422849" y="527048"/>
            <a:ext cx="73463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 descr="36cf5da1-9754-4734-a4d4-eecd18691689"/>
          <p:cNvSpPr>
            <a:spLocks noGrp="1"/>
          </p:cNvSpPr>
          <p:nvPr>
            <p:ph type="title" hasCustomPrompt="1"/>
          </p:nvPr>
        </p:nvSpPr>
        <p:spPr>
          <a:xfrm>
            <a:off x="660400" y="1130300"/>
            <a:ext cx="10858500" cy="2356695"/>
          </a:xfrm>
        </p:spPr>
        <p:txBody>
          <a:bodyPr anchor="ctr" anchorCtr="0">
            <a:noAutofit/>
          </a:bodyPr>
          <a:lstStyle>
            <a:lvl1pPr algn="ctr">
              <a:defRPr sz="660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文本占位符 2" descr="d65197bc-4259-482d-9777-93d11bbac574"/>
          <p:cNvSpPr>
            <a:spLocks noGrp="1"/>
          </p:cNvSpPr>
          <p:nvPr>
            <p:ph type="body" idx="1" hasCustomPrompt="1"/>
          </p:nvPr>
        </p:nvSpPr>
        <p:spPr>
          <a:xfrm>
            <a:off x="660400" y="3679313"/>
            <a:ext cx="10858500" cy="112866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日期占位符 3" descr="ca933a59-82c2-46cc-984e-64a75b92e42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 descr="d1e131a3-8a78-47e7-837d-b71d47843b8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47f31ba2-228d-4c66-85c6-81da098b89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13e0d925-93c8-42da-a700-354fe8a5c62c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日期占位符 2" descr="5e752dc8-ea2d-431b-9cdc-0b4172a7a05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 descr="6ba64665-977f-46f4-a125-cdaa7041f1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 descr="892741a6-d49a-4f1d-b989-613af02926f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 descr="3bc389e3-4a5b-4854-8b80-1c40dfc311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 descr="c92399ee-5dbd-44a2-84f8-5e0a7b01c1ac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 descr="b05fb951-dff2-4635-aa33-043552ab7cdb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0c9bb12-ca6d-44c8-89b8-12739bfe60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" y="0"/>
            <a:ext cx="12179809" cy="6858000"/>
          </a:xfrm>
          <a:prstGeom prst="rect">
            <a:avLst/>
          </a:prstGeom>
        </p:spPr>
      </p:pic>
      <p:grpSp>
        <p:nvGrpSpPr>
          <p:cNvPr id="5" name="组合 4" descr="526c62ed-9b9e-4d05-986a-dfd16d1fa7e0"/>
          <p:cNvGrpSpPr/>
          <p:nvPr/>
        </p:nvGrpSpPr>
        <p:grpSpPr>
          <a:xfrm>
            <a:off x="7225734" y="2414062"/>
            <a:ext cx="4954378" cy="3633678"/>
            <a:chOff x="7225734" y="2414062"/>
            <a:chExt cx="4954378" cy="3633678"/>
          </a:xfrm>
        </p:grpSpPr>
        <p:pic>
          <p:nvPicPr>
            <p:cNvPr id="7" name="图片 6" descr="fdf959ce-c86c-4c3c-bf35-a11ca1893cf2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7922" y="2414062"/>
              <a:ext cx="3633678" cy="3633678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</p:pic>
        <p:sp>
          <p:nvSpPr>
            <p:cNvPr id="8" name="椭圆 7" descr="5d9d7c08-89e7-42e9-8506-0aa7c5221e24"/>
            <p:cNvSpPr/>
            <p:nvPr/>
          </p:nvSpPr>
          <p:spPr>
            <a:xfrm rot="20760000">
              <a:off x="7474463" y="4114574"/>
              <a:ext cx="4705649" cy="625655"/>
            </a:xfrm>
            <a:prstGeom prst="ellipse">
              <a:avLst/>
            </a:prstGeom>
            <a:noFill/>
            <a:ln>
              <a:gradFill>
                <a:gsLst>
                  <a:gs pos="13000">
                    <a:srgbClr val="000000">
                      <a:alpha val="0"/>
                    </a:srgbClr>
                  </a:gs>
                  <a:gs pos="74000">
                    <a:srgbClr val="00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sp>
          <p:nvSpPr>
            <p:cNvPr id="9" name="任意多边形: 形状 8" descr="9d67f92e-9b49-4868-954d-aae9fb03fc0c"/>
            <p:cNvSpPr/>
            <p:nvPr/>
          </p:nvSpPr>
          <p:spPr>
            <a:xfrm>
              <a:off x="11831055" y="3429001"/>
              <a:ext cx="294713" cy="294713"/>
            </a:xfrm>
            <a:custGeom>
              <a:avLst/>
              <a:gdLst>
                <a:gd name="connsiteX0" fmla="*/ 1186624 w 2373249"/>
                <a:gd name="connsiteY0" fmla="*/ 0 h 2373154"/>
                <a:gd name="connsiteX1" fmla="*/ 2373249 w 2373249"/>
                <a:gd name="connsiteY1" fmla="*/ 1186625 h 2373154"/>
                <a:gd name="connsiteX2" fmla="*/ 1186624 w 2373249"/>
                <a:gd name="connsiteY2" fmla="*/ 2373154 h 2373154"/>
                <a:gd name="connsiteX3" fmla="*/ 0 w 2373249"/>
                <a:gd name="connsiteY3" fmla="*/ 1186625 h 2373154"/>
                <a:gd name="connsiteX4" fmla="*/ 1186624 w 2373249"/>
                <a:gd name="connsiteY4" fmla="*/ 0 h 23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3249" h="2373154">
                  <a:moveTo>
                    <a:pt x="1186624" y="0"/>
                  </a:moveTo>
                  <a:cubicBezTo>
                    <a:pt x="1325594" y="934879"/>
                    <a:pt x="1438275" y="1047560"/>
                    <a:pt x="2373249" y="1186625"/>
                  </a:cubicBezTo>
                  <a:cubicBezTo>
                    <a:pt x="1438275" y="1325595"/>
                    <a:pt x="1325594" y="1438275"/>
                    <a:pt x="1186624" y="2373154"/>
                  </a:cubicBezTo>
                  <a:cubicBezTo>
                    <a:pt x="1047559" y="1438275"/>
                    <a:pt x="934879" y="1325595"/>
                    <a:pt x="0" y="1186625"/>
                  </a:cubicBezTo>
                  <a:cubicBezTo>
                    <a:pt x="934879" y="1047655"/>
                    <a:pt x="1047559" y="934974"/>
                    <a:pt x="1186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sp>
          <p:nvSpPr>
            <p:cNvPr id="10" name="任意多边形: 形状 9" descr="56d07879-4be9-4291-abd6-fb5798debbf7"/>
            <p:cNvSpPr/>
            <p:nvPr/>
          </p:nvSpPr>
          <p:spPr>
            <a:xfrm>
              <a:off x="7225734" y="4814777"/>
              <a:ext cx="485614" cy="485614"/>
            </a:xfrm>
            <a:custGeom>
              <a:avLst/>
              <a:gdLst>
                <a:gd name="connsiteX0" fmla="*/ 1186624 w 2373249"/>
                <a:gd name="connsiteY0" fmla="*/ 0 h 2373154"/>
                <a:gd name="connsiteX1" fmla="*/ 2373249 w 2373249"/>
                <a:gd name="connsiteY1" fmla="*/ 1186625 h 2373154"/>
                <a:gd name="connsiteX2" fmla="*/ 1186624 w 2373249"/>
                <a:gd name="connsiteY2" fmla="*/ 2373154 h 2373154"/>
                <a:gd name="connsiteX3" fmla="*/ 0 w 2373249"/>
                <a:gd name="connsiteY3" fmla="*/ 1186625 h 2373154"/>
                <a:gd name="connsiteX4" fmla="*/ 1186624 w 2373249"/>
                <a:gd name="connsiteY4" fmla="*/ 0 h 23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3249" h="2373154">
                  <a:moveTo>
                    <a:pt x="1186624" y="0"/>
                  </a:moveTo>
                  <a:cubicBezTo>
                    <a:pt x="1325594" y="934879"/>
                    <a:pt x="1438275" y="1047560"/>
                    <a:pt x="2373249" y="1186625"/>
                  </a:cubicBezTo>
                  <a:cubicBezTo>
                    <a:pt x="1438275" y="1325595"/>
                    <a:pt x="1325594" y="1438275"/>
                    <a:pt x="1186624" y="2373154"/>
                  </a:cubicBezTo>
                  <a:cubicBezTo>
                    <a:pt x="1047559" y="1438275"/>
                    <a:pt x="934879" y="1325595"/>
                    <a:pt x="0" y="1186625"/>
                  </a:cubicBezTo>
                  <a:cubicBezTo>
                    <a:pt x="934879" y="1047655"/>
                    <a:pt x="1047559" y="934974"/>
                    <a:pt x="1186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</p:grpSp>
      <p:grpSp>
        <p:nvGrpSpPr>
          <p:cNvPr id="11" name="组合 10" descr="0db5a178-27c3-43cb-8285-8d5ca82aac42"/>
          <p:cNvGrpSpPr/>
          <p:nvPr/>
        </p:nvGrpSpPr>
        <p:grpSpPr>
          <a:xfrm>
            <a:off x="0" y="6118018"/>
            <a:ext cx="12192000" cy="739982"/>
            <a:chOff x="0" y="6118018"/>
            <a:chExt cx="12192000" cy="739982"/>
          </a:xfrm>
        </p:grpSpPr>
        <p:sp>
          <p:nvSpPr>
            <p:cNvPr id="12" name="矩形 11" descr="e12c45a8-42fe-4283-8a18-a5303e55db7e"/>
            <p:cNvSpPr/>
            <p:nvPr/>
          </p:nvSpPr>
          <p:spPr>
            <a:xfrm>
              <a:off x="0" y="6118018"/>
              <a:ext cx="12192000" cy="7399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思源黑体 CN ExtraLight" panose="020B0200000000000000" charset="-122"/>
              </a:endParaRPr>
            </a:p>
          </p:txBody>
        </p:sp>
        <p:pic>
          <p:nvPicPr>
            <p:cNvPr id="13" name="图片 12" descr="e83e56eb-863b-4f30-a42f-0ad4164de215"/>
            <p:cNvPicPr>
              <a:picLocks noChangeAspect="1"/>
            </p:cNvPicPr>
            <p:nvPr/>
          </p:nvPicPr>
          <p:blipFill rotWithShape="1">
            <a:blip r:embed="rId5"/>
            <a:srcRect b="44927"/>
            <a:stretch>
              <a:fillRect/>
            </a:stretch>
          </p:blipFill>
          <p:spPr>
            <a:xfrm>
              <a:off x="603257" y="6146283"/>
              <a:ext cx="2231329" cy="369332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椭圆 13" descr="49085c38-9196-4c67-b8d8-a6e81870e78f"/>
            <p:cNvSpPr/>
            <p:nvPr/>
          </p:nvSpPr>
          <p:spPr>
            <a:xfrm flipH="1">
              <a:off x="10292073" y="6186949"/>
              <a:ext cx="288000" cy="288000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sp>
          <p:nvSpPr>
            <p:cNvPr id="15" name="椭圆 14" descr="eeb06d1c-365e-4b1b-8061-03bbcc204dff"/>
            <p:cNvSpPr/>
            <p:nvPr/>
          </p:nvSpPr>
          <p:spPr>
            <a:xfrm flipH="1">
              <a:off x="9860908" y="6186949"/>
              <a:ext cx="288000" cy="288000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sp>
          <p:nvSpPr>
            <p:cNvPr id="16" name="椭圆 15" descr="ebadb9aa-30cc-40ed-b40e-ac1aa1ba0017"/>
            <p:cNvSpPr/>
            <p:nvPr/>
          </p:nvSpPr>
          <p:spPr>
            <a:xfrm flipH="1">
              <a:off x="10728318" y="6186949"/>
              <a:ext cx="288000" cy="288000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sp>
          <p:nvSpPr>
            <p:cNvPr id="17" name="椭圆 16" descr="4b19aed4-a04e-4794-9601-95870a6e4e5d"/>
            <p:cNvSpPr/>
            <p:nvPr/>
          </p:nvSpPr>
          <p:spPr>
            <a:xfrm flipH="1">
              <a:off x="11185518" y="6186949"/>
              <a:ext cx="288000" cy="288000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cxnSp>
          <p:nvCxnSpPr>
            <p:cNvPr id="18" name="直接连接符 17" descr="41bfc02f-69df-4bbf-8076-274c88d22c5f"/>
            <p:cNvCxnSpPr/>
            <p:nvPr/>
          </p:nvCxnSpPr>
          <p:spPr>
            <a:xfrm>
              <a:off x="2965541" y="6330949"/>
              <a:ext cx="6668338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 descr="ec80f880-158e-4db5-ad0a-1f8245836ae4"/>
          <p:cNvGrpSpPr/>
          <p:nvPr/>
        </p:nvGrpSpPr>
        <p:grpSpPr>
          <a:xfrm>
            <a:off x="10216612" y="302893"/>
            <a:ext cx="1344930" cy="448310"/>
            <a:chOff x="9108339" y="302893"/>
            <a:chExt cx="1344930" cy="448310"/>
          </a:xfrm>
          <a:solidFill>
            <a:schemeClr val="accent2"/>
          </a:solidFill>
        </p:grpSpPr>
        <p:sp>
          <p:nvSpPr>
            <p:cNvPr id="20" name="任意多边形: 形状 19" descr="120bcd95-d264-4d1a-9535-e1762735a630"/>
            <p:cNvSpPr/>
            <p:nvPr/>
          </p:nvSpPr>
          <p:spPr>
            <a:xfrm>
              <a:off x="9108339" y="302893"/>
              <a:ext cx="448310" cy="448310"/>
            </a:xfrm>
            <a:custGeom>
              <a:avLst/>
              <a:gdLst>
                <a:gd name="connsiteX0" fmla="*/ 1186624 w 2373249"/>
                <a:gd name="connsiteY0" fmla="*/ 0 h 2373154"/>
                <a:gd name="connsiteX1" fmla="*/ 2373249 w 2373249"/>
                <a:gd name="connsiteY1" fmla="*/ 1186625 h 2373154"/>
                <a:gd name="connsiteX2" fmla="*/ 1186624 w 2373249"/>
                <a:gd name="connsiteY2" fmla="*/ 2373154 h 2373154"/>
                <a:gd name="connsiteX3" fmla="*/ 0 w 2373249"/>
                <a:gd name="connsiteY3" fmla="*/ 1186625 h 2373154"/>
                <a:gd name="connsiteX4" fmla="*/ 1186624 w 2373249"/>
                <a:gd name="connsiteY4" fmla="*/ 0 h 23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3249" h="2373154">
                  <a:moveTo>
                    <a:pt x="1186624" y="0"/>
                  </a:moveTo>
                  <a:cubicBezTo>
                    <a:pt x="1325594" y="934879"/>
                    <a:pt x="1438275" y="1047560"/>
                    <a:pt x="2373249" y="1186625"/>
                  </a:cubicBezTo>
                  <a:cubicBezTo>
                    <a:pt x="1438275" y="1325595"/>
                    <a:pt x="1325594" y="1438275"/>
                    <a:pt x="1186624" y="2373154"/>
                  </a:cubicBezTo>
                  <a:cubicBezTo>
                    <a:pt x="1047559" y="1438275"/>
                    <a:pt x="934879" y="1325595"/>
                    <a:pt x="0" y="1186625"/>
                  </a:cubicBezTo>
                  <a:cubicBezTo>
                    <a:pt x="934879" y="1047655"/>
                    <a:pt x="1047559" y="934974"/>
                    <a:pt x="11866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sp>
          <p:nvSpPr>
            <p:cNvPr id="21" name="任意多边形: 形状 20" descr="6662a448-ddc9-402b-aa18-55055ee0035d"/>
            <p:cNvSpPr/>
            <p:nvPr/>
          </p:nvSpPr>
          <p:spPr>
            <a:xfrm>
              <a:off x="9556649" y="302893"/>
              <a:ext cx="448310" cy="448310"/>
            </a:xfrm>
            <a:custGeom>
              <a:avLst/>
              <a:gdLst>
                <a:gd name="connsiteX0" fmla="*/ 1186624 w 2373249"/>
                <a:gd name="connsiteY0" fmla="*/ 0 h 2373154"/>
                <a:gd name="connsiteX1" fmla="*/ 2373249 w 2373249"/>
                <a:gd name="connsiteY1" fmla="*/ 1186625 h 2373154"/>
                <a:gd name="connsiteX2" fmla="*/ 1186624 w 2373249"/>
                <a:gd name="connsiteY2" fmla="*/ 2373154 h 2373154"/>
                <a:gd name="connsiteX3" fmla="*/ 0 w 2373249"/>
                <a:gd name="connsiteY3" fmla="*/ 1186625 h 2373154"/>
                <a:gd name="connsiteX4" fmla="*/ 1186624 w 2373249"/>
                <a:gd name="connsiteY4" fmla="*/ 0 h 23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3249" h="2373154">
                  <a:moveTo>
                    <a:pt x="1186624" y="0"/>
                  </a:moveTo>
                  <a:cubicBezTo>
                    <a:pt x="1325594" y="934879"/>
                    <a:pt x="1438275" y="1047560"/>
                    <a:pt x="2373249" y="1186625"/>
                  </a:cubicBezTo>
                  <a:cubicBezTo>
                    <a:pt x="1438275" y="1325595"/>
                    <a:pt x="1325594" y="1438275"/>
                    <a:pt x="1186624" y="2373154"/>
                  </a:cubicBezTo>
                  <a:cubicBezTo>
                    <a:pt x="1047559" y="1438275"/>
                    <a:pt x="934879" y="1325595"/>
                    <a:pt x="0" y="1186625"/>
                  </a:cubicBezTo>
                  <a:cubicBezTo>
                    <a:pt x="934879" y="1047655"/>
                    <a:pt x="1047559" y="934974"/>
                    <a:pt x="11866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sp>
          <p:nvSpPr>
            <p:cNvPr id="22" name="任意多边形: 形状 21" descr="8f7343e8-01f7-4aeb-838c-3586c7349b7e"/>
            <p:cNvSpPr/>
            <p:nvPr/>
          </p:nvSpPr>
          <p:spPr>
            <a:xfrm>
              <a:off x="10004959" y="302893"/>
              <a:ext cx="448310" cy="448310"/>
            </a:xfrm>
            <a:custGeom>
              <a:avLst/>
              <a:gdLst>
                <a:gd name="connsiteX0" fmla="*/ 1186624 w 2373249"/>
                <a:gd name="connsiteY0" fmla="*/ 0 h 2373154"/>
                <a:gd name="connsiteX1" fmla="*/ 2373249 w 2373249"/>
                <a:gd name="connsiteY1" fmla="*/ 1186625 h 2373154"/>
                <a:gd name="connsiteX2" fmla="*/ 1186624 w 2373249"/>
                <a:gd name="connsiteY2" fmla="*/ 2373154 h 2373154"/>
                <a:gd name="connsiteX3" fmla="*/ 0 w 2373249"/>
                <a:gd name="connsiteY3" fmla="*/ 1186625 h 2373154"/>
                <a:gd name="connsiteX4" fmla="*/ 1186624 w 2373249"/>
                <a:gd name="connsiteY4" fmla="*/ 0 h 23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3249" h="2373154">
                  <a:moveTo>
                    <a:pt x="1186624" y="0"/>
                  </a:moveTo>
                  <a:cubicBezTo>
                    <a:pt x="1325594" y="934879"/>
                    <a:pt x="1438275" y="1047560"/>
                    <a:pt x="2373249" y="1186625"/>
                  </a:cubicBezTo>
                  <a:cubicBezTo>
                    <a:pt x="1438275" y="1325595"/>
                    <a:pt x="1325594" y="1438275"/>
                    <a:pt x="1186624" y="2373154"/>
                  </a:cubicBezTo>
                  <a:cubicBezTo>
                    <a:pt x="1047559" y="1438275"/>
                    <a:pt x="934879" y="1325595"/>
                    <a:pt x="0" y="1186625"/>
                  </a:cubicBezTo>
                  <a:cubicBezTo>
                    <a:pt x="934879" y="1047655"/>
                    <a:pt x="1047559" y="934974"/>
                    <a:pt x="11866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</p:grpSp>
      <p:sp>
        <p:nvSpPr>
          <p:cNvPr id="2" name="标题 1" descr="a983854e-1b45-4570-9b7e-b33baf62d027"/>
          <p:cNvSpPr>
            <a:spLocks noGrp="1"/>
          </p:cNvSpPr>
          <p:nvPr>
            <p:ph type="title" hasCustomPrompt="1"/>
          </p:nvPr>
        </p:nvSpPr>
        <p:spPr>
          <a:xfrm>
            <a:off x="660400" y="1804116"/>
            <a:ext cx="7050948" cy="2263058"/>
          </a:xfrm>
        </p:spPr>
        <p:txBody>
          <a:bodyPr anchor="ctr">
            <a:noAutofit/>
          </a:bodyPr>
          <a:lstStyle>
            <a:lvl1pPr>
              <a:defRPr sz="660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文本占位符 2" descr="c942a63c-f161-47f3-b7a2-dec279584b9c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376212"/>
            <a:ext cx="1465580" cy="3759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6" name="文本占位符 5" descr="3ffc8b1a-d981-4b66-a815-9e972adf4c4d"/>
          <p:cNvSpPr>
            <a:spLocks noGrp="1"/>
          </p:cNvSpPr>
          <p:nvPr>
            <p:ph type="body" sz="quarter" idx="14" hasCustomPrompt="1"/>
          </p:nvPr>
        </p:nvSpPr>
        <p:spPr>
          <a:xfrm>
            <a:off x="2555230" y="4376212"/>
            <a:ext cx="1465580" cy="3759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20XX.XX.XX</a:t>
            </a:r>
          </a:p>
        </p:txBody>
      </p:sp>
      <p:cxnSp>
        <p:nvCxnSpPr>
          <p:cNvPr id="23" name="直接连接符 22" descr="807bd81f-3a3d-4a53-b093-891705d95c6f"/>
          <p:cNvCxnSpPr/>
          <p:nvPr/>
        </p:nvCxnSpPr>
        <p:spPr>
          <a:xfrm>
            <a:off x="2422849" y="527048"/>
            <a:ext cx="73463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" y="0"/>
            <a:ext cx="12179809" cy="6858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6488667"/>
            <a:ext cx="12192000" cy="3693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思源黑体 CN ExtraLight" panose="020B02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0"/>
          <a:srcRect b="44927"/>
          <a:stretch>
            <a:fillRect/>
          </a:stretch>
        </p:blipFill>
        <p:spPr>
          <a:xfrm>
            <a:off x="603257" y="6339338"/>
            <a:ext cx="2231329" cy="369332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10216612" y="6299849"/>
            <a:ext cx="1344930" cy="448310"/>
            <a:chOff x="9108339" y="302893"/>
            <a:chExt cx="1344930" cy="448310"/>
          </a:xfrm>
          <a:noFill/>
        </p:grpSpPr>
        <p:sp>
          <p:nvSpPr>
            <p:cNvPr id="16" name="任意多边形: 形状 15"/>
            <p:cNvSpPr/>
            <p:nvPr/>
          </p:nvSpPr>
          <p:spPr>
            <a:xfrm>
              <a:off x="9108339" y="302893"/>
              <a:ext cx="448310" cy="448310"/>
            </a:xfrm>
            <a:custGeom>
              <a:avLst/>
              <a:gdLst>
                <a:gd name="connsiteX0" fmla="*/ 1186624 w 2373249"/>
                <a:gd name="connsiteY0" fmla="*/ 0 h 2373154"/>
                <a:gd name="connsiteX1" fmla="*/ 2373249 w 2373249"/>
                <a:gd name="connsiteY1" fmla="*/ 1186625 h 2373154"/>
                <a:gd name="connsiteX2" fmla="*/ 1186624 w 2373249"/>
                <a:gd name="connsiteY2" fmla="*/ 2373154 h 2373154"/>
                <a:gd name="connsiteX3" fmla="*/ 0 w 2373249"/>
                <a:gd name="connsiteY3" fmla="*/ 1186625 h 2373154"/>
                <a:gd name="connsiteX4" fmla="*/ 1186624 w 2373249"/>
                <a:gd name="connsiteY4" fmla="*/ 0 h 23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3249" h="2373154">
                  <a:moveTo>
                    <a:pt x="1186624" y="0"/>
                  </a:moveTo>
                  <a:cubicBezTo>
                    <a:pt x="1325594" y="934879"/>
                    <a:pt x="1438275" y="1047560"/>
                    <a:pt x="2373249" y="1186625"/>
                  </a:cubicBezTo>
                  <a:cubicBezTo>
                    <a:pt x="1438275" y="1325595"/>
                    <a:pt x="1325594" y="1438275"/>
                    <a:pt x="1186624" y="2373154"/>
                  </a:cubicBezTo>
                  <a:cubicBezTo>
                    <a:pt x="1047559" y="1438275"/>
                    <a:pt x="934879" y="1325595"/>
                    <a:pt x="0" y="1186625"/>
                  </a:cubicBezTo>
                  <a:cubicBezTo>
                    <a:pt x="934879" y="1047655"/>
                    <a:pt x="1047559" y="934974"/>
                    <a:pt x="1186624" y="0"/>
                  </a:cubicBezTo>
                  <a:close/>
                </a:path>
              </a:pathLst>
            </a:cu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9556649" y="302893"/>
              <a:ext cx="448310" cy="448310"/>
            </a:xfrm>
            <a:custGeom>
              <a:avLst/>
              <a:gdLst>
                <a:gd name="connsiteX0" fmla="*/ 1186624 w 2373249"/>
                <a:gd name="connsiteY0" fmla="*/ 0 h 2373154"/>
                <a:gd name="connsiteX1" fmla="*/ 2373249 w 2373249"/>
                <a:gd name="connsiteY1" fmla="*/ 1186625 h 2373154"/>
                <a:gd name="connsiteX2" fmla="*/ 1186624 w 2373249"/>
                <a:gd name="connsiteY2" fmla="*/ 2373154 h 2373154"/>
                <a:gd name="connsiteX3" fmla="*/ 0 w 2373249"/>
                <a:gd name="connsiteY3" fmla="*/ 1186625 h 2373154"/>
                <a:gd name="connsiteX4" fmla="*/ 1186624 w 2373249"/>
                <a:gd name="connsiteY4" fmla="*/ 0 h 23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3249" h="2373154">
                  <a:moveTo>
                    <a:pt x="1186624" y="0"/>
                  </a:moveTo>
                  <a:cubicBezTo>
                    <a:pt x="1325594" y="934879"/>
                    <a:pt x="1438275" y="1047560"/>
                    <a:pt x="2373249" y="1186625"/>
                  </a:cubicBezTo>
                  <a:cubicBezTo>
                    <a:pt x="1438275" y="1325595"/>
                    <a:pt x="1325594" y="1438275"/>
                    <a:pt x="1186624" y="2373154"/>
                  </a:cubicBezTo>
                  <a:cubicBezTo>
                    <a:pt x="1047559" y="1438275"/>
                    <a:pt x="934879" y="1325595"/>
                    <a:pt x="0" y="1186625"/>
                  </a:cubicBezTo>
                  <a:cubicBezTo>
                    <a:pt x="934879" y="1047655"/>
                    <a:pt x="1047559" y="934974"/>
                    <a:pt x="1186624" y="0"/>
                  </a:cubicBezTo>
                  <a:close/>
                </a:path>
              </a:pathLst>
            </a:cu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0004959" y="302893"/>
              <a:ext cx="448310" cy="448310"/>
            </a:xfrm>
            <a:custGeom>
              <a:avLst/>
              <a:gdLst>
                <a:gd name="connsiteX0" fmla="*/ 1186624 w 2373249"/>
                <a:gd name="connsiteY0" fmla="*/ 0 h 2373154"/>
                <a:gd name="connsiteX1" fmla="*/ 2373249 w 2373249"/>
                <a:gd name="connsiteY1" fmla="*/ 1186625 h 2373154"/>
                <a:gd name="connsiteX2" fmla="*/ 1186624 w 2373249"/>
                <a:gd name="connsiteY2" fmla="*/ 2373154 h 2373154"/>
                <a:gd name="connsiteX3" fmla="*/ 0 w 2373249"/>
                <a:gd name="connsiteY3" fmla="*/ 1186625 h 2373154"/>
                <a:gd name="connsiteX4" fmla="*/ 1186624 w 2373249"/>
                <a:gd name="connsiteY4" fmla="*/ 0 h 23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3249" h="2373154">
                  <a:moveTo>
                    <a:pt x="1186624" y="0"/>
                  </a:moveTo>
                  <a:cubicBezTo>
                    <a:pt x="1325594" y="934879"/>
                    <a:pt x="1438275" y="1047560"/>
                    <a:pt x="2373249" y="1186625"/>
                  </a:cubicBezTo>
                  <a:cubicBezTo>
                    <a:pt x="1438275" y="1325595"/>
                    <a:pt x="1325594" y="1438275"/>
                    <a:pt x="1186624" y="2373154"/>
                  </a:cubicBezTo>
                  <a:cubicBezTo>
                    <a:pt x="1047559" y="1438275"/>
                    <a:pt x="934879" y="1325595"/>
                    <a:pt x="0" y="1186625"/>
                  </a:cubicBezTo>
                  <a:cubicBezTo>
                    <a:pt x="934879" y="1047655"/>
                    <a:pt x="1047559" y="934974"/>
                    <a:pt x="1186624" y="0"/>
                  </a:cubicBezTo>
                  <a:close/>
                </a:path>
              </a:pathLst>
            </a:cu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 CN ExtraLight" panose="020B0200000000000000" charset="-122"/>
              </a:endParaRPr>
            </a:p>
          </p:txBody>
        </p: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330960" y="128587"/>
            <a:ext cx="1018794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33339" y="297181"/>
            <a:ext cx="1254121" cy="633777"/>
            <a:chOff x="33339" y="297181"/>
            <a:chExt cx="1254121" cy="633777"/>
          </a:xfrm>
        </p:grpSpPr>
        <p:sp>
          <p:nvSpPr>
            <p:cNvPr id="8" name="椭圆 7"/>
            <p:cNvSpPr/>
            <p:nvPr/>
          </p:nvSpPr>
          <p:spPr>
            <a:xfrm rot="20144589">
              <a:off x="33339" y="510972"/>
              <a:ext cx="1085014" cy="419986"/>
            </a:xfrm>
            <a:prstGeom prst="ellipse">
              <a:avLst/>
            </a:prstGeom>
            <a:noFill/>
            <a:ln w="31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600">
                <a:defRPr/>
              </a:pPr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cs typeface="思源黑体 CN ExtraLight" panose="020B0200000000000000" charset="-122"/>
                <a:sym typeface="思源黑体 CN ExtraLight" panose="020B0200000000000000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 bwMode="auto">
            <a:xfrm rot="5400000">
              <a:off x="828813" y="297487"/>
              <a:ext cx="458954" cy="458341"/>
            </a:xfrm>
            <a:custGeom>
              <a:avLst/>
              <a:gdLst>
                <a:gd name="T0" fmla="*/ 3006 w 3006"/>
                <a:gd name="T1" fmla="*/ 1503 h 3006"/>
                <a:gd name="T2" fmla="*/ 1503 w 3006"/>
                <a:gd name="T3" fmla="*/ 3006 h 3006"/>
                <a:gd name="T4" fmla="*/ 0 w 3006"/>
                <a:gd name="T5" fmla="*/ 1503 h 3006"/>
                <a:gd name="T6" fmla="*/ 1503 w 3006"/>
                <a:gd name="T7" fmla="*/ 0 h 3006"/>
                <a:gd name="T8" fmla="*/ 3006 w 3006"/>
                <a:gd name="T9" fmla="*/ 1503 h 3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6" h="3006">
                  <a:moveTo>
                    <a:pt x="3006" y="1503"/>
                  </a:moveTo>
                  <a:cubicBezTo>
                    <a:pt x="1526" y="1516"/>
                    <a:pt x="1516" y="1526"/>
                    <a:pt x="1503" y="3006"/>
                  </a:cubicBezTo>
                  <a:cubicBezTo>
                    <a:pt x="1491" y="1526"/>
                    <a:pt x="1480" y="1516"/>
                    <a:pt x="0" y="1503"/>
                  </a:cubicBezTo>
                  <a:cubicBezTo>
                    <a:pt x="1480" y="1490"/>
                    <a:pt x="1491" y="1480"/>
                    <a:pt x="1503" y="0"/>
                  </a:cubicBezTo>
                  <a:cubicBezTo>
                    <a:pt x="1516" y="1480"/>
                    <a:pt x="1526" y="1490"/>
                    <a:pt x="3006" y="15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cs typeface="思源黑体 CN ExtraLight" panose="020B0200000000000000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4" r:id="rId5"/>
    <p:sldLayoutId id="2147483655" r:id="rId6"/>
    <p:sldLayoutId id="2147483657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383256c9-3ffb-499b-ba36-d37a51dc61f6"/>
          <p:cNvSpPr>
            <a:spLocks noGrp="1"/>
          </p:cNvSpPr>
          <p:nvPr>
            <p:ph type="ctrTitle" hasCustomPrompt="1"/>
          </p:nvPr>
        </p:nvSpPr>
        <p:spPr/>
        <p:txBody>
          <a:bodyPr/>
          <a:lstStyle/>
          <a:p>
            <a:r>
              <a:rPr lang="zh-CN" altLang="en-US" dirty="0"/>
              <a:t>杨佳浩</a:t>
            </a:r>
            <a:endParaRPr lang="en-US" dirty="0"/>
          </a:p>
        </p:txBody>
      </p:sp>
      <p:sp>
        <p:nvSpPr>
          <p:cNvPr id="3" name="副标题 2" descr="ef8e670f-d418-4312-ad17-e62bf2d11964"/>
          <p:cNvSpPr>
            <a:spLocks noGrp="1"/>
          </p:cNvSpPr>
          <p:nvPr>
            <p:ph type="subTitle" idx="1" hasCustomPrompt="1"/>
          </p:nvPr>
        </p:nvSpPr>
        <p:spPr/>
        <p:txBody>
          <a:bodyPr/>
          <a:lstStyle/>
          <a:p>
            <a:r>
              <a:rPr lang="zh-CN" altLang="en-US" dirty="0"/>
              <a:t>扎根现在，探索未来</a:t>
            </a:r>
            <a:endParaRPr lang="en-US" dirty="0"/>
          </a:p>
        </p:txBody>
      </p:sp>
      <p:sp>
        <p:nvSpPr>
          <p:cNvPr id="4" name="文本占位符 3" descr="9cccedb3-1056-4c82-9158-75f681a504f9"/>
          <p:cNvSpPr>
            <a:spLocks noGrp="1"/>
          </p:cNvSpPr>
          <p:nvPr>
            <p:ph type="body" sz="quarter" idx="13" hasCustomPrompt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个人简介</a:t>
            </a:r>
            <a:endParaRPr lang="en-US" dirty="0"/>
          </a:p>
        </p:txBody>
      </p:sp>
      <p:sp>
        <p:nvSpPr>
          <p:cNvPr id="5" name="文本占位符 4" descr="db54905f-34a6-474d-8a8f-c96843e848f9"/>
          <p:cNvSpPr>
            <a:spLocks noGrp="1"/>
          </p:cNvSpPr>
          <p:nvPr>
            <p:ph type="body" sz="quarter" idx="14" hasCustomPrompt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20</a:t>
            </a:r>
            <a:r>
              <a:rPr lang="en-US" altLang="zh-CN" dirty="0"/>
              <a:t>26.2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2f15ef4-7467-40f7-b56f-f9401ae6e529.source.3.zh-Hans.pptx" descr="c00d7650-38c6-4e9c-ac92-67a579723584">
            <a:extLst>
              <a:ext uri="{FF2B5EF4-FFF2-40B4-BE49-F238E27FC236}">
                <a16:creationId xmlns:a16="http://schemas.microsoft.com/office/drawing/2014/main" id="{68837F92-8D9E-4649-494A-049AB8C44F8B}"/>
              </a:ext>
            </a:extLst>
          </p:cNvPr>
          <p:cNvGrpSpPr/>
          <p:nvPr/>
        </p:nvGrpSpPr>
        <p:grpSpPr>
          <a:xfrm>
            <a:off x="660399" y="1130302"/>
            <a:ext cx="10858500" cy="5003800"/>
            <a:chOff x="660400" y="1130300"/>
            <a:chExt cx="10858500" cy="5003800"/>
          </a:xfrm>
        </p:grpSpPr>
        <p:sp>
          <p:nvSpPr>
            <p:cNvPr id="11" name="Title" descr="f1815b90-e001-4e3e-91f0-72880a898756">
              <a:extLst>
                <a:ext uri="{FF2B5EF4-FFF2-40B4-BE49-F238E27FC236}">
                  <a16:creationId xmlns:a16="http://schemas.microsoft.com/office/drawing/2014/main" id="{6945BA2F-5671-A72F-6949-04D84E418372}"/>
                </a:ext>
              </a:extLst>
            </p:cNvPr>
            <p:cNvSpPr>
              <a:spLocks/>
            </p:cNvSpPr>
            <p:nvPr/>
          </p:nvSpPr>
          <p:spPr>
            <a:xfrm>
              <a:off x="660400" y="1130300"/>
              <a:ext cx="3430814" cy="16637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16000"/>
              </a:schemeClr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defTabSz="913765"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从构思到实现的完整流程</a:t>
              </a:r>
              <a:endParaRPr lang="en-US" dirty="0"/>
            </a:p>
          </p:txBody>
        </p:sp>
        <p:grpSp>
          <p:nvGrpSpPr>
            <p:cNvPr id="14" name="组合 13" descr="f94ca0e0-52d5-4de0-b8de-2d326ad26b2d">
              <a:extLst>
                <a:ext uri="{FF2B5EF4-FFF2-40B4-BE49-F238E27FC236}">
                  <a16:creationId xmlns:a16="http://schemas.microsoft.com/office/drawing/2014/main" id="{1F480062-B80C-CE10-48F3-0E2697A6DF88}"/>
                </a:ext>
              </a:extLst>
            </p:cNvPr>
            <p:cNvGrpSpPr/>
            <p:nvPr/>
          </p:nvGrpSpPr>
          <p:grpSpPr>
            <a:xfrm>
              <a:off x="4598420" y="1130300"/>
              <a:ext cx="6920480" cy="1667934"/>
              <a:chOff x="4598420" y="1130300"/>
              <a:chExt cx="6920480" cy="1667934"/>
            </a:xfrm>
          </p:grpSpPr>
          <p:sp>
            <p:nvSpPr>
              <p:cNvPr id="35" name="Bullet1" descr="20c61889-7114-48f2-93ab-d4632329fe69">
                <a:extLst>
                  <a:ext uri="{FF2B5EF4-FFF2-40B4-BE49-F238E27FC236}">
                    <a16:creationId xmlns:a16="http://schemas.microsoft.com/office/drawing/2014/main" id="{B7D08007-C513-2620-E795-015ADBBCE2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1131" y="1186622"/>
                <a:ext cx="6277769" cy="470280"/>
              </a:xfrm>
              <a:prstGeom prst="rect">
                <a:avLst/>
              </a:prstGeom>
            </p:spPr>
            <p:txBody>
              <a:bodyPr wrap="square" lIns="90000" tIns="46800" rIns="90000" bIns="4680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cs typeface="+mn-ea"/>
                    <a:sym typeface="+mn-lt"/>
                  </a:rPr>
                  <a:t>项目构想</a:t>
                </a:r>
                <a:endParaRPr lang="en-US" dirty="0"/>
              </a:p>
            </p:txBody>
          </p:sp>
          <p:sp>
            <p:nvSpPr>
              <p:cNvPr id="36" name="Text1" descr="93e65923-d4c4-4075-b380-f60603ec5277">
                <a:extLst>
                  <a:ext uri="{FF2B5EF4-FFF2-40B4-BE49-F238E27FC236}">
                    <a16:creationId xmlns:a16="http://schemas.microsoft.com/office/drawing/2014/main" id="{14040D7E-390F-2822-4503-8EDE9C7633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1131" y="1656902"/>
                <a:ext cx="6277769" cy="1141332"/>
              </a:xfrm>
              <a:prstGeom prst="rect">
                <a:avLst/>
              </a:prstGeom>
            </p:spPr>
            <p:txBody>
              <a:bodyPr wrap="square" lIns="90000" tIns="46800" rIns="90000" bIns="468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源于“迷茫时需要一个方向”的寓意，我决定设计一把专属的方向键盘，将创意与实用相结合。然后我就研究了我手边几把键盘都用的是什么主控芯片，结果发现有很多都是使用</a:t>
                </a:r>
                <a:r>
                  <a:rPr lang="en-US" altLang="zh-CN" sz="1200" dirty="0">
                    <a:cs typeface="+mn-ea"/>
                    <a:sym typeface="+mn-lt"/>
                  </a:rPr>
                  <a:t>STM32</a:t>
                </a:r>
                <a:r>
                  <a:rPr lang="zh-CN" altLang="en-US" sz="1200" dirty="0">
                    <a:cs typeface="+mn-ea"/>
                    <a:sym typeface="+mn-lt"/>
                  </a:rPr>
                  <a:t>作为主控芯片，更好我那段时间学习了一些</a:t>
                </a:r>
                <a:r>
                  <a:rPr lang="en-US" altLang="zh-CN" sz="1200" dirty="0">
                    <a:cs typeface="+mn-ea"/>
                    <a:sym typeface="+mn-lt"/>
                  </a:rPr>
                  <a:t>STM32</a:t>
                </a:r>
                <a:r>
                  <a:rPr lang="zh-CN" altLang="en-US" sz="1200" dirty="0">
                    <a:cs typeface="+mn-ea"/>
                    <a:sym typeface="+mn-lt"/>
                  </a:rPr>
                  <a:t>的基础，就准备搓一个方向键出来</a:t>
                </a:r>
                <a:endParaRPr lang="en-US" altLang="zh-CN" sz="1200" dirty="0"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  <p:sp>
            <p:nvSpPr>
              <p:cNvPr id="37" name="Number1" descr="f518b670-f9f6-4385-ab28-54b397b289bf">
                <a:extLst>
                  <a:ext uri="{FF2B5EF4-FFF2-40B4-BE49-F238E27FC236}">
                    <a16:creationId xmlns:a16="http://schemas.microsoft.com/office/drawing/2014/main" id="{186C15EB-9738-839E-3E91-2E852E34AF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8420" y="1130300"/>
                <a:ext cx="583200" cy="584434"/>
              </a:xfrm>
              <a:prstGeom prst="roundRect">
                <a:avLst>
                  <a:gd name="adj" fmla="val 10458"/>
                </a:avLst>
              </a:prstGeom>
              <a:solidFill>
                <a:schemeClr val="accent1"/>
              </a:solidFill>
            </p:spPr>
            <p:txBody>
              <a:bodyPr wrap="square" lIns="108000" tIns="108000" rIns="108000" bIns="108000" rtlCol="0" anchor="ctr" anchorCtr="0">
                <a:normAutofit/>
              </a:bodyPr>
              <a:lstStyle>
                <a:defPPr>
                  <a:defRPr lang="zh-CN"/>
                </a:defPPr>
                <a:lvl1pPr algn="ctr">
                  <a:defRPr kumimoji="1" sz="2000" b="1">
                    <a:solidFill>
                      <a:srgbClr val="FFFFFF"/>
                    </a:solidFill>
                    <a:cs typeface="+mn-ea"/>
                  </a:defRPr>
                </a:lvl1pPr>
              </a:lstStyle>
              <a:p>
                <a:r>
                  <a:rPr lang="en-US" altLang="zh-CN" dirty="0">
                    <a:sym typeface="+mn-lt"/>
                  </a:rPr>
                  <a:t>1</a:t>
                </a:r>
                <a:endParaRPr lang="zh-CN" altLang="en-US" dirty="0">
                  <a:sym typeface="+mn-lt"/>
                </a:endParaRPr>
              </a:p>
            </p:txBody>
          </p:sp>
        </p:grpSp>
        <p:grpSp>
          <p:nvGrpSpPr>
            <p:cNvPr id="15" name="组合 14" descr="92f7cab4-5299-4652-b723-3ad2c22098fa">
              <a:extLst>
                <a:ext uri="{FF2B5EF4-FFF2-40B4-BE49-F238E27FC236}">
                  <a16:creationId xmlns:a16="http://schemas.microsoft.com/office/drawing/2014/main" id="{B693794E-8C23-A9FE-1401-D18D19783FCC}"/>
                </a:ext>
              </a:extLst>
            </p:cNvPr>
            <p:cNvGrpSpPr/>
            <p:nvPr/>
          </p:nvGrpSpPr>
          <p:grpSpPr>
            <a:xfrm>
              <a:off x="4598420" y="2798233"/>
              <a:ext cx="6920480" cy="1667934"/>
              <a:chOff x="4598420" y="2798233"/>
              <a:chExt cx="6920480" cy="1667934"/>
            </a:xfrm>
          </p:grpSpPr>
          <p:sp>
            <p:nvSpPr>
              <p:cNvPr id="32" name="Bullet2" descr="c01a8a0c-bd2d-4a51-9d67-ef0b87dac12b">
                <a:extLst>
                  <a:ext uri="{FF2B5EF4-FFF2-40B4-BE49-F238E27FC236}">
                    <a16:creationId xmlns:a16="http://schemas.microsoft.com/office/drawing/2014/main" id="{6FB673EE-5446-23C7-9155-0952FA1BF6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1131" y="2854555"/>
                <a:ext cx="6277769" cy="470280"/>
              </a:xfrm>
              <a:prstGeom prst="rect">
                <a:avLst/>
              </a:prstGeom>
            </p:spPr>
            <p:txBody>
              <a:bodyPr wrap="square" lIns="90000" tIns="46800" rIns="90000" bIns="4680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cs typeface="+mn-ea"/>
                    <a:sym typeface="+mn-lt"/>
                  </a:rPr>
                  <a:t>原理图设计</a:t>
                </a:r>
                <a:endParaRPr lang="en-US" dirty="0"/>
              </a:p>
            </p:txBody>
          </p:sp>
          <p:sp>
            <p:nvSpPr>
              <p:cNvPr id="33" name="Text2" descr="49805d11-6468-4249-9306-d24d02ec1213">
                <a:extLst>
                  <a:ext uri="{FF2B5EF4-FFF2-40B4-BE49-F238E27FC236}">
                    <a16:creationId xmlns:a16="http://schemas.microsoft.com/office/drawing/2014/main" id="{9F8FD023-61F2-CD6E-B4B4-D6D13451E6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1131" y="3324835"/>
                <a:ext cx="6277769" cy="1141332"/>
              </a:xfrm>
              <a:prstGeom prst="rect">
                <a:avLst/>
              </a:prstGeom>
            </p:spPr>
            <p:txBody>
              <a:bodyPr wrap="square" lIns="90000" tIns="46800" rIns="90000" bIns="468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使用嘉立创，完成键盘矩阵电路、主控芯片及周边电路的原理图设计，确保电气连接的准确性。</a:t>
                </a:r>
                <a:endParaRPr lang="en-US" dirty="0"/>
              </a:p>
            </p:txBody>
          </p:sp>
          <p:sp>
            <p:nvSpPr>
              <p:cNvPr id="34" name="Number2" descr="836ccd1a-124e-47de-8d7f-7154cb49d320">
                <a:extLst>
                  <a:ext uri="{FF2B5EF4-FFF2-40B4-BE49-F238E27FC236}">
                    <a16:creationId xmlns:a16="http://schemas.microsoft.com/office/drawing/2014/main" id="{6C5830D8-9BD3-D22A-60B3-60F8F224AA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8420" y="2798233"/>
                <a:ext cx="583200" cy="584434"/>
              </a:xfrm>
              <a:prstGeom prst="roundRect">
                <a:avLst>
                  <a:gd name="adj" fmla="val 10458"/>
                </a:avLst>
              </a:prstGeom>
              <a:solidFill>
                <a:schemeClr val="accent1"/>
              </a:solidFill>
            </p:spPr>
            <p:txBody>
              <a:bodyPr wrap="square" lIns="108000" tIns="108000" rIns="108000" bIns="108000" rtlCol="0" anchor="ctr" anchorCtr="0">
                <a:normAutofit/>
              </a:bodyPr>
              <a:lstStyle>
                <a:defPPr>
                  <a:defRPr lang="zh-CN"/>
                </a:defPPr>
                <a:lvl1pPr algn="ctr">
                  <a:defRPr kumimoji="1" sz="2000" b="1">
                    <a:solidFill>
                      <a:srgbClr val="FFFFFF"/>
                    </a:solidFill>
                    <a:cs typeface="+mn-ea"/>
                  </a:defRPr>
                </a:lvl1pPr>
              </a:lstStyle>
              <a:p>
                <a:r>
                  <a:rPr lang="en-US" altLang="zh-CN" dirty="0">
                    <a:sym typeface="+mn-lt"/>
                  </a:rPr>
                  <a:t>2</a:t>
                </a:r>
                <a:endParaRPr lang="zh-CN" altLang="en-US" dirty="0">
                  <a:sym typeface="+mn-lt"/>
                </a:endParaRPr>
              </a:p>
            </p:txBody>
          </p:sp>
        </p:grpSp>
        <p:grpSp>
          <p:nvGrpSpPr>
            <p:cNvPr id="16" name="组合 15" descr="e9bb4889-2ef6-4eab-ac00-2e4f4f98010b">
              <a:extLst>
                <a:ext uri="{FF2B5EF4-FFF2-40B4-BE49-F238E27FC236}">
                  <a16:creationId xmlns:a16="http://schemas.microsoft.com/office/drawing/2014/main" id="{DE59FC0B-376D-07D7-BB9E-30B07FF00E6C}"/>
                </a:ext>
              </a:extLst>
            </p:cNvPr>
            <p:cNvGrpSpPr/>
            <p:nvPr/>
          </p:nvGrpSpPr>
          <p:grpSpPr>
            <a:xfrm>
              <a:off x="4598420" y="4466166"/>
              <a:ext cx="6920480" cy="1667934"/>
              <a:chOff x="4598420" y="4466166"/>
              <a:chExt cx="6920480" cy="1667934"/>
            </a:xfrm>
          </p:grpSpPr>
          <p:sp>
            <p:nvSpPr>
              <p:cNvPr id="29" name="Bullet3" descr="71ed1f32-6bdc-4e06-a784-96ea6b2bf966">
                <a:extLst>
                  <a:ext uri="{FF2B5EF4-FFF2-40B4-BE49-F238E27FC236}">
                    <a16:creationId xmlns:a16="http://schemas.microsoft.com/office/drawing/2014/main" id="{64E035E7-0BE6-0957-B5BC-344864E86D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1131" y="4522488"/>
                <a:ext cx="6277769" cy="470280"/>
              </a:xfrm>
              <a:prstGeom prst="rect">
                <a:avLst/>
              </a:prstGeom>
            </p:spPr>
            <p:txBody>
              <a:bodyPr wrap="square" lIns="90000" tIns="46800" rIns="90000" bIns="4680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cs typeface="+mn-ea"/>
                    <a:sym typeface="+mn-lt"/>
                  </a:rPr>
                  <a:t>PCB布局绘制</a:t>
                </a:r>
                <a:endParaRPr lang="en-US" dirty="0"/>
              </a:p>
            </p:txBody>
          </p:sp>
          <p:sp>
            <p:nvSpPr>
              <p:cNvPr id="30" name="Text3" descr="6d3f98c8-cbc2-4e0e-8fde-7bfc5423a3e0">
                <a:extLst>
                  <a:ext uri="{FF2B5EF4-FFF2-40B4-BE49-F238E27FC236}">
                    <a16:creationId xmlns:a16="http://schemas.microsoft.com/office/drawing/2014/main" id="{8E285439-B5DC-F9FC-D475-D180F26184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1131" y="4992768"/>
                <a:ext cx="6277769" cy="1141332"/>
              </a:xfrm>
              <a:prstGeom prst="rect">
                <a:avLst/>
              </a:prstGeom>
            </p:spPr>
            <p:txBody>
              <a:bodyPr wrap="square" lIns="90000" tIns="46800" rIns="90000" bIns="468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进行PCB布局与布线，考虑到信号干扰和整体美观，最终确定了紧凑而清晰的PCB设计方案。</a:t>
                </a:r>
                <a:endParaRPr lang="en-US" altLang="zh-CN" sz="1200" dirty="0"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最重要的是嘉立创对于</a:t>
                </a:r>
                <a:r>
                  <a:rPr lang="en-US" altLang="zh-CN" sz="1200" dirty="0">
                    <a:cs typeface="+mn-ea"/>
                    <a:sym typeface="+mn-lt"/>
                  </a:rPr>
                  <a:t>10*10cm</a:t>
                </a:r>
                <a:r>
                  <a:rPr lang="zh-CN" altLang="en-US" sz="1200" dirty="0">
                    <a:cs typeface="+mn-ea"/>
                    <a:sym typeface="+mn-lt"/>
                  </a:rPr>
                  <a:t>的</a:t>
                </a:r>
                <a:r>
                  <a:rPr lang="en-US" altLang="zh-CN" sz="1200" dirty="0">
                    <a:cs typeface="+mn-ea"/>
                    <a:sym typeface="+mn-lt"/>
                  </a:rPr>
                  <a:t>PCB</a:t>
                </a:r>
                <a:r>
                  <a:rPr lang="zh-CN" altLang="en-US" sz="1200" dirty="0">
                    <a:cs typeface="+mn-ea"/>
                    <a:sym typeface="+mn-lt"/>
                  </a:rPr>
                  <a:t>是免费的</a:t>
                </a:r>
                <a:endParaRPr lang="en-US" dirty="0"/>
              </a:p>
            </p:txBody>
          </p:sp>
          <p:sp>
            <p:nvSpPr>
              <p:cNvPr id="31" name="Number3" descr="6076a2a2-182c-4748-a195-ece8444b188f">
                <a:extLst>
                  <a:ext uri="{FF2B5EF4-FFF2-40B4-BE49-F238E27FC236}">
                    <a16:creationId xmlns:a16="http://schemas.microsoft.com/office/drawing/2014/main" id="{D9D1168F-5473-2C78-74BC-D095796808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8420" y="4466166"/>
                <a:ext cx="583200" cy="584434"/>
              </a:xfrm>
              <a:prstGeom prst="roundRect">
                <a:avLst>
                  <a:gd name="adj" fmla="val 10458"/>
                </a:avLst>
              </a:prstGeom>
              <a:solidFill>
                <a:schemeClr val="accent1"/>
              </a:solidFill>
            </p:spPr>
            <p:txBody>
              <a:bodyPr wrap="square" lIns="108000" tIns="108000" rIns="108000" bIns="108000" rtlCol="0" anchor="ctr" anchorCtr="0">
                <a:normAutofit/>
              </a:bodyPr>
              <a:lstStyle>
                <a:defPPr>
                  <a:defRPr lang="zh-CN"/>
                </a:defPPr>
                <a:lvl1pPr algn="ctr">
                  <a:defRPr kumimoji="1" sz="2000" b="1">
                    <a:solidFill>
                      <a:srgbClr val="FFFFFF"/>
                    </a:solidFill>
                    <a:cs typeface="+mn-ea"/>
                  </a:defRPr>
                </a:lvl1pPr>
              </a:lstStyle>
              <a:p>
                <a:r>
                  <a:rPr lang="en-US" altLang="zh-CN" dirty="0">
                    <a:sym typeface="+mn-lt"/>
                  </a:rPr>
                  <a:t>3</a:t>
                </a:r>
                <a:endParaRPr lang="zh-CN" altLang="en-US" dirty="0">
                  <a:sym typeface="+mn-lt"/>
                </a:endParaRPr>
              </a:p>
            </p:txBody>
          </p:sp>
        </p:grpSp>
      </p:grpSp>
      <p:sp>
        <p:nvSpPr>
          <p:cNvPr id="2" name="标题 1" descr="13e0d925-93c8-42da-a700-354fe8a5c62c"/>
          <p:cNvSpPr>
            <a:spLocks noGrp="1"/>
          </p:cNvSpPr>
          <p:nvPr>
            <p:ph type="title" hasCustomPrompt="1"/>
          </p:nvPr>
        </p:nvSpPr>
        <p:spPr>
          <a:xfrm>
            <a:off x="1220957" y="151662"/>
            <a:ext cx="10187940" cy="900112"/>
          </a:xfrm>
        </p:spPr>
        <p:txBody>
          <a:bodyPr/>
          <a:lstStyle/>
          <a:p>
            <a:r>
              <a:rPr lang="zh-CN" altLang="en-US" dirty="0"/>
              <a:t>项目一：方向键盘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309424-A98E-657A-1C1B-BB4D1EE47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62" y="2333159"/>
            <a:ext cx="2928410" cy="3906073"/>
          </a:xfrm>
          <a:prstGeom prst="rect">
            <a:avLst/>
          </a:prstGeom>
        </p:spPr>
      </p:pic>
      <p:pic>
        <p:nvPicPr>
          <p:cNvPr id="6" name="图片 5" descr="图片包含 游戏机&#10;&#10;AI 生成的内容可能不正确。">
            <a:extLst>
              <a:ext uri="{FF2B5EF4-FFF2-40B4-BE49-F238E27FC236}">
                <a16:creationId xmlns:a16="http://schemas.microsoft.com/office/drawing/2014/main" id="{A12D6793-D58A-F4C0-6970-EF3DE7EE8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0485" y="3347638"/>
            <a:ext cx="3844888" cy="17280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63C792-EBBE-04D4-BDD5-C98F43FA7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712" y="2185016"/>
            <a:ext cx="6084835" cy="4128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1932caa0-23d9-4672-8628-5d13d0cdf185.source.3.zh-Hans.pptx" descr="cafd1937-9dc5-44ed-9157-a0923316060d">
            <a:extLst>
              <a:ext uri="{FF2B5EF4-FFF2-40B4-BE49-F238E27FC236}">
                <a16:creationId xmlns:a16="http://schemas.microsoft.com/office/drawing/2014/main" id="{B531D3CC-B8DA-0291-DB55-59239ED72A6F}"/>
              </a:ext>
            </a:extLst>
          </p:cNvPr>
          <p:cNvGrpSpPr/>
          <p:nvPr/>
        </p:nvGrpSpPr>
        <p:grpSpPr>
          <a:xfrm>
            <a:off x="660399" y="1130301"/>
            <a:ext cx="10858500" cy="5003795"/>
            <a:chOff x="660399" y="1130301"/>
            <a:chExt cx="10858500" cy="5003795"/>
          </a:xfrm>
        </p:grpSpPr>
        <p:sp>
          <p:nvSpPr>
            <p:cNvPr id="3" name="Title" descr="e50b4887-b81e-4596-82e5-a31e3b37f905">
              <a:extLst>
                <a:ext uri="{FF2B5EF4-FFF2-40B4-BE49-F238E27FC236}">
                  <a16:creationId xmlns:a16="http://schemas.microsoft.com/office/drawing/2014/main" id="{2B709856-1A6D-6F62-D17D-FC39E02E8378}"/>
                </a:ext>
              </a:extLst>
            </p:cNvPr>
            <p:cNvSpPr txBox="1"/>
            <p:nvPr/>
          </p:nvSpPr>
          <p:spPr>
            <a:xfrm>
              <a:off x="660399" y="1130301"/>
              <a:ext cx="10858500" cy="4800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marL="0" marR="0" lvl="0" indent="0" algn="ctr" defTabSz="91376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动手实践，见证从零到一</a:t>
              </a:r>
              <a:endParaRPr lang="en-US" dirty="0"/>
            </a:p>
          </p:txBody>
        </p:sp>
        <p:cxnSp>
          <p:nvCxnSpPr>
            <p:cNvPr id="5" name="îşļíďè" descr="c26e948a-fa96-41be-a9ad-6ccd57f0785a">
              <a:extLst>
                <a:ext uri="{FF2B5EF4-FFF2-40B4-BE49-F238E27FC236}">
                  <a16:creationId xmlns:a16="http://schemas.microsoft.com/office/drawing/2014/main" id="{D16B6BB0-7BF6-EB7F-25DC-4DA62B86EF4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2914451"/>
              <a:ext cx="4058556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ï$ḻîḍê" descr="a7b770a4-797d-4007-91de-a434d19d5d99">
              <a:extLst>
                <a:ext uri="{FF2B5EF4-FFF2-40B4-BE49-F238E27FC236}">
                  <a16:creationId xmlns:a16="http://schemas.microsoft.com/office/drawing/2014/main" id="{845801C2-D55B-2771-0CA9-8945408CF984}"/>
                </a:ext>
              </a:extLst>
            </p:cNvPr>
            <p:cNvCxnSpPr>
              <a:cxnSpLocks/>
            </p:cNvCxnSpPr>
            <p:nvPr/>
          </p:nvCxnSpPr>
          <p:spPr>
            <a:xfrm>
              <a:off x="4505210" y="2914451"/>
              <a:ext cx="4058556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iṥ1iḍè" descr="dce847d4-dddb-4982-a94c-8fa4a1a543fb">
              <a:extLst>
                <a:ext uri="{FF2B5EF4-FFF2-40B4-BE49-F238E27FC236}">
                  <a16:creationId xmlns:a16="http://schemas.microsoft.com/office/drawing/2014/main" id="{9A6795F3-F028-6D6C-2811-FD64E13DF1A0}"/>
                </a:ext>
              </a:extLst>
            </p:cNvPr>
            <p:cNvCxnSpPr>
              <a:cxnSpLocks/>
            </p:cNvCxnSpPr>
            <p:nvPr/>
          </p:nvCxnSpPr>
          <p:spPr>
            <a:xfrm>
              <a:off x="8350022" y="2914451"/>
              <a:ext cx="3168877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 descr="6d4fc4d4-9f1b-4373-b1b6-d4ea968550d9">
              <a:extLst>
                <a:ext uri="{FF2B5EF4-FFF2-40B4-BE49-F238E27FC236}">
                  <a16:creationId xmlns:a16="http://schemas.microsoft.com/office/drawing/2014/main" id="{28B4A323-BDBA-580B-E1CD-EE799BDE6A47}"/>
                </a:ext>
              </a:extLst>
            </p:cNvPr>
            <p:cNvGrpSpPr/>
            <p:nvPr/>
          </p:nvGrpSpPr>
          <p:grpSpPr>
            <a:xfrm>
              <a:off x="660399" y="2265454"/>
              <a:ext cx="3168731" cy="3868642"/>
              <a:chOff x="660399" y="2265454"/>
              <a:chExt cx="2340107" cy="3868642"/>
            </a:xfrm>
          </p:grpSpPr>
          <p:sp>
            <p:nvSpPr>
              <p:cNvPr id="10" name="ïsļiḓê" descr="25d33876-8672-445b-948e-6d53788d716c">
                <a:extLst>
                  <a:ext uri="{FF2B5EF4-FFF2-40B4-BE49-F238E27FC236}">
                    <a16:creationId xmlns:a16="http://schemas.microsoft.com/office/drawing/2014/main" id="{A6E85B73-13E1-2EDF-ACA6-7AC432BB87BC}"/>
                  </a:ext>
                </a:extLst>
              </p:cNvPr>
              <p:cNvSpPr/>
              <p:nvPr/>
            </p:nvSpPr>
            <p:spPr>
              <a:xfrm>
                <a:off x="829977" y="2945916"/>
                <a:ext cx="170742" cy="249454"/>
              </a:xfrm>
              <a:prstGeom prst="triangle">
                <a:avLst/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1" name="组合 10" descr="d31b6b8f-b38c-4dee-9747-e977cf0028d6">
                <a:extLst>
                  <a:ext uri="{FF2B5EF4-FFF2-40B4-BE49-F238E27FC236}">
                    <a16:creationId xmlns:a16="http://schemas.microsoft.com/office/drawing/2014/main" id="{5B0C9B0C-87C9-A2A0-946E-50F50259A2C8}"/>
                  </a:ext>
                </a:extLst>
              </p:cNvPr>
              <p:cNvGrpSpPr/>
              <p:nvPr/>
            </p:nvGrpSpPr>
            <p:grpSpPr>
              <a:xfrm>
                <a:off x="660399" y="2265454"/>
                <a:ext cx="2340107" cy="3868642"/>
                <a:chOff x="660399" y="2265454"/>
                <a:chExt cx="2340107" cy="3868642"/>
              </a:xfrm>
            </p:grpSpPr>
            <p:sp>
              <p:nvSpPr>
                <p:cNvPr id="12" name="Number1" descr="5e63d857-5aeb-4571-bdc0-84dcb17c1938">
                  <a:extLst>
                    <a:ext uri="{FF2B5EF4-FFF2-40B4-BE49-F238E27FC236}">
                      <a16:creationId xmlns:a16="http://schemas.microsoft.com/office/drawing/2014/main" id="{B70D9382-2E41-4452-79C9-0237A5F2879B}"/>
                    </a:ext>
                  </a:extLst>
                </p:cNvPr>
                <p:cNvSpPr txBox="1"/>
                <p:nvPr/>
              </p:nvSpPr>
              <p:spPr>
                <a:xfrm>
                  <a:off x="660401" y="2265454"/>
                  <a:ext cx="1227530" cy="648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b" anchorCtr="0">
                  <a:normAutofit/>
                </a:bodyPr>
                <a:lstStyle/>
                <a:p>
                  <a:r>
                    <a:rPr kumimoji="1" lang="en-US" altLang="zh-CN" sz="2800" b="1" dirty="0">
                      <a:solidFill>
                        <a:schemeClr val="accent1"/>
                      </a:solidFill>
                      <a:cs typeface="+mn-ea"/>
                      <a:sym typeface="+mn-lt"/>
                    </a:rPr>
                    <a:t>01</a:t>
                  </a:r>
                </a:p>
              </p:txBody>
            </p:sp>
            <p:sp>
              <p:nvSpPr>
                <p:cNvPr id="13" name="Text1" descr="bd0d3ff0-a5c1-40dc-b612-f9531842fcc9">
                  <a:extLst>
                    <a:ext uri="{FF2B5EF4-FFF2-40B4-BE49-F238E27FC236}">
                      <a16:creationId xmlns:a16="http://schemas.microsoft.com/office/drawing/2014/main" id="{469BA1D2-EC99-853A-7296-04449EE31C42}"/>
                    </a:ext>
                  </a:extLst>
                </p:cNvPr>
                <p:cNvSpPr/>
                <p:nvPr/>
              </p:nvSpPr>
              <p:spPr>
                <a:xfrm>
                  <a:off x="660506" y="3195371"/>
                  <a:ext cx="2340000" cy="2280870"/>
                </a:xfrm>
                <a:prstGeom prst="rect">
                  <a:avLst/>
                </a:prstGeom>
                <a:solidFill>
                  <a:schemeClr val="tx1">
                    <a:alpha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108000" rIns="91440" bIns="108000" rtlCol="0" anchor="ctr" anchorCtr="1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采购所有元器件后，进行精细的手工焊接，确保每个焊点都光滑、牢固、无虚焊。</a:t>
                  </a:r>
                  <a:endParaRPr kumimoji="1" lang="en-US" altLang="zh-CN" sz="1200" dirty="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很重要的一点是做的时候没考虑尺寸，电容和电阻全都用的是</a:t>
                  </a:r>
                  <a:r>
                    <a:rPr kumimoji="1" lang="en-US" altLang="zh-CN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0402</a:t>
                  </a: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和</a:t>
                  </a:r>
                  <a:r>
                    <a:rPr kumimoji="1" lang="en-US" altLang="zh-CN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0201</a:t>
                  </a: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的无敌难手焊的尺寸，大小跟芝麻差不多</a:t>
                  </a:r>
                  <a:endParaRPr lang="en-US" dirty="0"/>
                </a:p>
              </p:txBody>
            </p:sp>
            <p:sp>
              <p:nvSpPr>
                <p:cNvPr id="14" name="Bullet1" descr="9071d538-c847-4160-86f8-05a57947a471">
                  <a:extLst>
                    <a:ext uri="{FF2B5EF4-FFF2-40B4-BE49-F238E27FC236}">
                      <a16:creationId xmlns:a16="http://schemas.microsoft.com/office/drawing/2014/main" id="{6EF82336-AD3B-8729-4B10-DEE75787EA89}"/>
                    </a:ext>
                  </a:extLst>
                </p:cNvPr>
                <p:cNvSpPr txBox="1"/>
                <p:nvPr/>
              </p:nvSpPr>
              <p:spPr>
                <a:xfrm>
                  <a:off x="660399" y="5521125"/>
                  <a:ext cx="2316007" cy="612971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1">
                  <a:normAutofit/>
                </a:bodyPr>
                <a:lstStyle/>
                <a:p>
                  <a:pPr algn="ctr"/>
                  <a:r>
                    <a:rPr kumimoji="0" lang="zh-CN" altLang="en-US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手工焊接</a:t>
                  </a:r>
                  <a:endParaRPr lang="en-US" dirty="0"/>
                </a:p>
              </p:txBody>
            </p:sp>
          </p:grpSp>
        </p:grpSp>
        <p:grpSp>
          <p:nvGrpSpPr>
            <p:cNvPr id="15" name="组合 14" descr="d96d8a86-92b7-430c-ad8f-8e88c64acd66">
              <a:extLst>
                <a:ext uri="{FF2B5EF4-FFF2-40B4-BE49-F238E27FC236}">
                  <a16:creationId xmlns:a16="http://schemas.microsoft.com/office/drawing/2014/main" id="{8583787B-873E-37AA-67E0-8818691DEDCB}"/>
                </a:ext>
              </a:extLst>
            </p:cNvPr>
            <p:cNvGrpSpPr/>
            <p:nvPr/>
          </p:nvGrpSpPr>
          <p:grpSpPr>
            <a:xfrm>
              <a:off x="4505210" y="2265454"/>
              <a:ext cx="3168732" cy="3868642"/>
              <a:chOff x="2977389" y="2265454"/>
              <a:chExt cx="2340108" cy="3868642"/>
            </a:xfrm>
          </p:grpSpPr>
          <p:sp>
            <p:nvSpPr>
              <p:cNvPr id="16" name="Number2" descr="6976d1ad-0f2d-461a-b9d3-c8e7e45292fe">
                <a:extLst>
                  <a:ext uri="{FF2B5EF4-FFF2-40B4-BE49-F238E27FC236}">
                    <a16:creationId xmlns:a16="http://schemas.microsoft.com/office/drawing/2014/main" id="{C3DB82BE-7388-7AC9-9796-67C3D828A5AD}"/>
                  </a:ext>
                </a:extLst>
              </p:cNvPr>
              <p:cNvSpPr txBox="1"/>
              <p:nvPr/>
            </p:nvSpPr>
            <p:spPr>
              <a:xfrm>
                <a:off x="2977444" y="2265454"/>
                <a:ext cx="1227530" cy="648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b" anchorCtr="0">
                <a:normAutofit/>
              </a:bodyPr>
              <a:lstStyle/>
              <a:p>
                <a:r>
                  <a:rPr kumimoji="1" lang="en-US" altLang="zh-CN" sz="28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02</a:t>
                </a:r>
              </a:p>
            </p:txBody>
          </p:sp>
          <p:sp>
            <p:nvSpPr>
              <p:cNvPr id="17" name="Bullet2" descr="f0309a63-5d45-47e3-8ae4-034d56f42ab7">
                <a:extLst>
                  <a:ext uri="{FF2B5EF4-FFF2-40B4-BE49-F238E27FC236}">
                    <a16:creationId xmlns:a16="http://schemas.microsoft.com/office/drawing/2014/main" id="{047056D6-975F-95E7-D71B-98E6995BC05F}"/>
                  </a:ext>
                </a:extLst>
              </p:cNvPr>
              <p:cNvSpPr txBox="1"/>
              <p:nvPr/>
            </p:nvSpPr>
            <p:spPr>
              <a:xfrm>
                <a:off x="2977389" y="5521125"/>
                <a:ext cx="2316008" cy="612971"/>
              </a:xfrm>
              <a:prstGeom prst="rect">
                <a:avLst/>
              </a:prstGeom>
              <a:noFill/>
            </p:spPr>
            <p:txBody>
              <a:bodyPr wrap="square" rtlCol="0" anchor="t" anchorCtr="1">
                <a:normAutofit/>
              </a:bodyPr>
              <a:lstStyle/>
              <a:p>
                <a:pPr algn="ctr"/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程序调试</a:t>
                </a:r>
                <a:endParaRPr lang="en-US" dirty="0"/>
              </a:p>
            </p:txBody>
          </p:sp>
          <p:sp>
            <p:nvSpPr>
              <p:cNvPr id="18" name="Text2" descr="bc624203-1ac6-48c8-9cdb-b1c6e04efe34">
                <a:extLst>
                  <a:ext uri="{FF2B5EF4-FFF2-40B4-BE49-F238E27FC236}">
                    <a16:creationId xmlns:a16="http://schemas.microsoft.com/office/drawing/2014/main" id="{80F2EC3A-8372-1D30-F893-CC434F6BB8F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77497" y="2987027"/>
                <a:ext cx="2340000" cy="2482164"/>
              </a:xfrm>
              <a:custGeom>
                <a:avLst/>
                <a:gdLst>
                  <a:gd name="connsiteX0" fmla="*/ 346919 w 3170820"/>
                  <a:gd name="connsiteY0" fmla="*/ 0 h 2569097"/>
                  <a:gd name="connsiteX1" fmla="*/ 474472 w 3170820"/>
                  <a:gd name="connsiteY1" fmla="*/ 219919 h 2569097"/>
                  <a:gd name="connsiteX2" fmla="*/ 3170820 w 3170820"/>
                  <a:gd name="connsiteY2" fmla="*/ 219919 h 2569097"/>
                  <a:gd name="connsiteX3" fmla="*/ 3170820 w 3170820"/>
                  <a:gd name="connsiteY3" fmla="*/ 2569097 h 2569097"/>
                  <a:gd name="connsiteX4" fmla="*/ 0 w 3170820"/>
                  <a:gd name="connsiteY4" fmla="*/ 2569097 h 2569097"/>
                  <a:gd name="connsiteX5" fmla="*/ 0 w 3170820"/>
                  <a:gd name="connsiteY5" fmla="*/ 219919 h 2569097"/>
                  <a:gd name="connsiteX6" fmla="*/ 219366 w 3170820"/>
                  <a:gd name="connsiteY6" fmla="*/ 219919 h 2569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0820" h="2569097">
                    <a:moveTo>
                      <a:pt x="346919" y="0"/>
                    </a:moveTo>
                    <a:lnTo>
                      <a:pt x="474472" y="219919"/>
                    </a:lnTo>
                    <a:lnTo>
                      <a:pt x="3170820" y="219919"/>
                    </a:lnTo>
                    <a:lnTo>
                      <a:pt x="3170820" y="2569097"/>
                    </a:lnTo>
                    <a:lnTo>
                      <a:pt x="0" y="2569097"/>
                    </a:lnTo>
                    <a:lnTo>
                      <a:pt x="0" y="219919"/>
                    </a:lnTo>
                    <a:lnTo>
                      <a:pt x="219366" y="21991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108000" rIns="91440" bIns="108000" rtlCol="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rgbClr val="FFFFFF"/>
                    </a:solidFill>
                    <a:cs typeface="+mn-ea"/>
                    <a:sym typeface="+mn-lt"/>
                  </a:rPr>
                  <a:t>编写固件程序，实现按键映射功能，并通过USB接口进行在线调试，反复测试以确保所有按键功能正常。</a:t>
                </a:r>
                <a:endParaRPr lang="en-US" dirty="0"/>
              </a:p>
            </p:txBody>
          </p:sp>
        </p:grpSp>
        <p:grpSp>
          <p:nvGrpSpPr>
            <p:cNvPr id="19" name="组合 18" descr="f1f4f0f7-c5b0-440f-8f4f-ccd5f5b88904">
              <a:extLst>
                <a:ext uri="{FF2B5EF4-FFF2-40B4-BE49-F238E27FC236}">
                  <a16:creationId xmlns:a16="http://schemas.microsoft.com/office/drawing/2014/main" id="{33C649E8-8F9F-95E4-B886-91D20220E84D}"/>
                </a:ext>
              </a:extLst>
            </p:cNvPr>
            <p:cNvGrpSpPr/>
            <p:nvPr/>
          </p:nvGrpSpPr>
          <p:grpSpPr>
            <a:xfrm>
              <a:off x="8350022" y="2265454"/>
              <a:ext cx="3168877" cy="3868642"/>
              <a:chOff x="5294379" y="2265454"/>
              <a:chExt cx="2340215" cy="3868642"/>
            </a:xfrm>
          </p:grpSpPr>
          <p:sp>
            <p:nvSpPr>
              <p:cNvPr id="20" name="îṣļíḋè" descr="aa729230-84e5-408d-9631-7cce7141b157">
                <a:extLst>
                  <a:ext uri="{FF2B5EF4-FFF2-40B4-BE49-F238E27FC236}">
                    <a16:creationId xmlns:a16="http://schemas.microsoft.com/office/drawing/2014/main" id="{A7478CBE-317C-2158-6D88-D2AFFCB97676}"/>
                  </a:ext>
                </a:extLst>
              </p:cNvPr>
              <p:cNvSpPr/>
              <p:nvPr/>
            </p:nvSpPr>
            <p:spPr>
              <a:xfrm>
                <a:off x="5463958" y="2945916"/>
                <a:ext cx="170742" cy="249454"/>
              </a:xfrm>
              <a:prstGeom prst="triangle">
                <a:avLst/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21" name="组合 20" descr="0ad3fdc8-fab1-4ac2-9d97-96471444ac36">
                <a:extLst>
                  <a:ext uri="{FF2B5EF4-FFF2-40B4-BE49-F238E27FC236}">
                    <a16:creationId xmlns:a16="http://schemas.microsoft.com/office/drawing/2014/main" id="{396703FB-3474-8B0E-71B2-FA54C0CD1A20}"/>
                  </a:ext>
                </a:extLst>
              </p:cNvPr>
              <p:cNvGrpSpPr/>
              <p:nvPr/>
            </p:nvGrpSpPr>
            <p:grpSpPr>
              <a:xfrm>
                <a:off x="5294379" y="2265454"/>
                <a:ext cx="2340215" cy="3868642"/>
                <a:chOff x="5294379" y="2265454"/>
                <a:chExt cx="2340215" cy="3868642"/>
              </a:xfrm>
            </p:grpSpPr>
            <p:sp>
              <p:nvSpPr>
                <p:cNvPr id="22" name="Number3" descr="9faefa34-5e83-40c9-afa7-8a5067456838">
                  <a:extLst>
                    <a:ext uri="{FF2B5EF4-FFF2-40B4-BE49-F238E27FC236}">
                      <a16:creationId xmlns:a16="http://schemas.microsoft.com/office/drawing/2014/main" id="{48B9883A-6298-CB91-2314-9BC6F2798719}"/>
                    </a:ext>
                  </a:extLst>
                </p:cNvPr>
                <p:cNvSpPr txBox="1"/>
                <p:nvPr/>
              </p:nvSpPr>
              <p:spPr>
                <a:xfrm>
                  <a:off x="5294596" y="2265454"/>
                  <a:ext cx="1227529" cy="648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b" anchorCtr="0">
                  <a:normAutofit/>
                </a:bodyPr>
                <a:lstStyle/>
                <a:p>
                  <a:r>
                    <a:rPr kumimoji="1" lang="en-US" altLang="zh-CN" sz="2800" b="1" dirty="0">
                      <a:solidFill>
                        <a:schemeClr val="accent1"/>
                      </a:solidFill>
                      <a:cs typeface="+mn-ea"/>
                      <a:sym typeface="+mn-lt"/>
                    </a:rPr>
                    <a:t>03</a:t>
                  </a:r>
                </a:p>
              </p:txBody>
            </p:sp>
            <p:sp>
              <p:nvSpPr>
                <p:cNvPr id="23" name="Text3" descr="a2fdd86d-7161-45de-a0c9-012b7ca1e05c">
                  <a:extLst>
                    <a:ext uri="{FF2B5EF4-FFF2-40B4-BE49-F238E27FC236}">
                      <a16:creationId xmlns:a16="http://schemas.microsoft.com/office/drawing/2014/main" id="{3550C00D-980E-F2C6-7B81-E124EBA8DB75}"/>
                    </a:ext>
                  </a:extLst>
                </p:cNvPr>
                <p:cNvSpPr/>
                <p:nvPr/>
              </p:nvSpPr>
              <p:spPr>
                <a:xfrm>
                  <a:off x="5294594" y="3195371"/>
                  <a:ext cx="2340000" cy="2280870"/>
                </a:xfrm>
                <a:prstGeom prst="rect">
                  <a:avLst/>
                </a:prstGeom>
                <a:solidFill>
                  <a:schemeClr val="tx1">
                    <a:alpha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108000" rIns="91440" bIns="108000" rtlCol="0" anchor="ctr" anchorCtr="1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最终，一把功能完善、外观独特的方向键盘成功诞生，它不仅是输入设备，更是我工程实践能力的体现。</a:t>
                  </a:r>
                  <a:endParaRPr lang="en-US" dirty="0"/>
                </a:p>
              </p:txBody>
            </p:sp>
            <p:sp>
              <p:nvSpPr>
                <p:cNvPr id="24" name="Bullet3" descr="82ebd406-991f-4d60-ad79-df58a407650f">
                  <a:extLst>
                    <a:ext uri="{FF2B5EF4-FFF2-40B4-BE49-F238E27FC236}">
                      <a16:creationId xmlns:a16="http://schemas.microsoft.com/office/drawing/2014/main" id="{6A0A3C62-ABC4-3DCB-4358-9736EA029919}"/>
                    </a:ext>
                  </a:extLst>
                </p:cNvPr>
                <p:cNvSpPr txBox="1"/>
                <p:nvPr/>
              </p:nvSpPr>
              <p:spPr>
                <a:xfrm>
                  <a:off x="5294379" y="5521125"/>
                  <a:ext cx="2316006" cy="612971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1">
                  <a:normAutofit/>
                </a:bodyPr>
                <a:lstStyle/>
                <a:p>
                  <a:pPr algn="ctr"/>
                  <a:r>
                    <a:rPr kumimoji="0" lang="zh-CN" altLang="en-US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最终成品</a:t>
                  </a:r>
                  <a:endParaRPr lang="en-US" dirty="0"/>
                </a:p>
              </p:txBody>
            </p:sp>
          </p:grpSp>
        </p:grpSp>
      </p:grpSp>
      <p:sp>
        <p:nvSpPr>
          <p:cNvPr id="2" name="标题 1" descr="13e0d925-93c8-42da-a700-354fe8a5c62c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方向键盘制作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04C2F-B7CA-8571-5E37-6C9DC94D4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图片包含 游戏机&#10;&#10;AI 生成的内容可能不正确。">
            <a:extLst>
              <a:ext uri="{FF2B5EF4-FFF2-40B4-BE49-F238E27FC236}">
                <a16:creationId xmlns:a16="http://schemas.microsoft.com/office/drawing/2014/main" id="{F7272D1F-6705-DEA4-65A8-EB13C5990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164" y="1663796"/>
            <a:ext cx="8294984" cy="3728083"/>
          </a:xfrm>
          <a:prstGeom prst="rect">
            <a:avLst/>
          </a:prstGeom>
        </p:spPr>
      </p:pic>
      <p:pic>
        <p:nvPicPr>
          <p:cNvPr id="6" name="图片 5" descr="图形用户界面&#10;&#10;AI 生成的内容可能不正确。">
            <a:extLst>
              <a:ext uri="{FF2B5EF4-FFF2-40B4-BE49-F238E27FC236}">
                <a16:creationId xmlns:a16="http://schemas.microsoft.com/office/drawing/2014/main" id="{25F8F70F-C3D0-F137-D599-B314FDB2E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82" y="1542410"/>
            <a:ext cx="6314696" cy="3970854"/>
          </a:xfrm>
          <a:prstGeom prst="rect">
            <a:avLst/>
          </a:prstGeom>
        </p:spPr>
      </p:pic>
      <p:pic>
        <p:nvPicPr>
          <p:cNvPr id="8" name="图片 7" descr="桌子上放着游戏机&#10;&#10;AI 生成的内容可能不正确。">
            <a:extLst>
              <a:ext uri="{FF2B5EF4-FFF2-40B4-BE49-F238E27FC236}">
                <a16:creationId xmlns:a16="http://schemas.microsoft.com/office/drawing/2014/main" id="{0CB940E3-88C7-9498-E929-596543B47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914" y="1174670"/>
            <a:ext cx="2536121" cy="4508660"/>
          </a:xfrm>
          <a:prstGeom prst="rect">
            <a:avLst/>
          </a:prstGeom>
        </p:spPr>
      </p:pic>
      <p:pic>
        <p:nvPicPr>
          <p:cNvPr id="10" name="图片 9" descr="桌子上放了不同类型的光碟&#10;&#10;AI 生成的内容可能不正确。">
            <a:extLst>
              <a:ext uri="{FF2B5EF4-FFF2-40B4-BE49-F238E27FC236}">
                <a16:creationId xmlns:a16="http://schemas.microsoft.com/office/drawing/2014/main" id="{8DBBE38E-AD30-974A-E300-7A3EA12B8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31" y="871239"/>
            <a:ext cx="6418630" cy="4812091"/>
          </a:xfrm>
          <a:prstGeom prst="rect">
            <a:avLst/>
          </a:prstGeom>
        </p:spPr>
      </p:pic>
      <p:pic>
        <p:nvPicPr>
          <p:cNvPr id="12" name="图片 11" descr="桌子上摆放着广告卡片和键盘&#10;&#10;AI 生成的内容可能不正确。">
            <a:extLst>
              <a:ext uri="{FF2B5EF4-FFF2-40B4-BE49-F238E27FC236}">
                <a16:creationId xmlns:a16="http://schemas.microsoft.com/office/drawing/2014/main" id="{C47045D5-84F7-4DE4-3A6E-293D6163CD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501" y="779967"/>
            <a:ext cx="6653009" cy="49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ec388c66-cc42-4cea-ae8d-e4b4fe9a4bd1.source.3.zh-Hans.pptx" descr="60ad4d30-21ce-4e98-8d5b-96161086268d">
            <a:extLst>
              <a:ext uri="{FF2B5EF4-FFF2-40B4-BE49-F238E27FC236}">
                <a16:creationId xmlns:a16="http://schemas.microsoft.com/office/drawing/2014/main" id="{5B843966-870C-04CB-C027-EF8EA5C292FF}"/>
              </a:ext>
            </a:extLst>
          </p:cNvPr>
          <p:cNvGrpSpPr/>
          <p:nvPr/>
        </p:nvGrpSpPr>
        <p:grpSpPr>
          <a:xfrm>
            <a:off x="666749" y="1116550"/>
            <a:ext cx="10858501" cy="5003800"/>
            <a:chOff x="660399" y="1130300"/>
            <a:chExt cx="10858501" cy="5003800"/>
          </a:xfrm>
        </p:grpSpPr>
        <p:grpSp>
          <p:nvGrpSpPr>
            <p:cNvPr id="12" name="组合 11" descr="77d23acc-81d4-47c7-b24a-29c2b42f8929">
              <a:extLst>
                <a:ext uri="{FF2B5EF4-FFF2-40B4-BE49-F238E27FC236}">
                  <a16:creationId xmlns:a16="http://schemas.microsoft.com/office/drawing/2014/main" id="{808B4574-CA65-E37F-E5B7-DDAABCB0476F}"/>
                </a:ext>
              </a:extLst>
            </p:cNvPr>
            <p:cNvGrpSpPr/>
            <p:nvPr/>
          </p:nvGrpSpPr>
          <p:grpSpPr>
            <a:xfrm>
              <a:off x="660399" y="1782553"/>
              <a:ext cx="10858500" cy="1408323"/>
              <a:chOff x="660399" y="1782553"/>
              <a:chExt cx="10858500" cy="1408323"/>
            </a:xfrm>
          </p:grpSpPr>
          <p:sp>
            <p:nvSpPr>
              <p:cNvPr id="6" name="ComponentBackground1" descr="c9637943-d78e-4393-9d95-a9322969e121">
                <a:extLst>
                  <a:ext uri="{FF2B5EF4-FFF2-40B4-BE49-F238E27FC236}">
                    <a16:creationId xmlns:a16="http://schemas.microsoft.com/office/drawing/2014/main" id="{FEA1D84C-F4BC-0D64-AA4F-00E4908514D7}"/>
                  </a:ext>
                </a:extLst>
              </p:cNvPr>
              <p:cNvSpPr/>
              <p:nvPr/>
            </p:nvSpPr>
            <p:spPr>
              <a:xfrm>
                <a:off x="660399" y="1782553"/>
                <a:ext cx="10858500" cy="1408323"/>
              </a:xfrm>
              <a:prstGeom prst="plaque">
                <a:avLst>
                  <a:gd name="adj" fmla="val 5400"/>
                </a:avLst>
              </a:prstGeom>
              <a:noFill/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Number1" descr="8185d0be-4e06-4d0d-94b5-9f56296cc109">
                <a:extLst>
                  <a:ext uri="{FF2B5EF4-FFF2-40B4-BE49-F238E27FC236}">
                    <a16:creationId xmlns:a16="http://schemas.microsoft.com/office/drawing/2014/main" id="{4BC9C7AE-600F-1035-442E-60CA0B1570A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8911" y="1857374"/>
                <a:ext cx="577670" cy="393701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92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0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1</a:t>
                </a:r>
                <a:endParaRPr lang="zh-CN" altLang="en-US" sz="20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Bullet1" descr="c7d4585d-8de6-4917-9aac-1eadb83b6caa">
                <a:extLst>
                  <a:ext uri="{FF2B5EF4-FFF2-40B4-BE49-F238E27FC236}">
                    <a16:creationId xmlns:a16="http://schemas.microsoft.com/office/drawing/2014/main" id="{7E0BB51E-5872-570D-50D4-9403E5948E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3982" y="1857374"/>
                <a:ext cx="9975218" cy="393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项目背景</a:t>
                </a:r>
                <a:endParaRPr lang="en-US" dirty="0"/>
              </a:p>
            </p:txBody>
          </p:sp>
          <p:sp>
            <p:nvSpPr>
              <p:cNvPr id="9" name="Text1" descr="0107a68f-e0ce-40a1-95ce-4debadee803c">
                <a:extLst>
                  <a:ext uri="{FF2B5EF4-FFF2-40B4-BE49-F238E27FC236}">
                    <a16:creationId xmlns:a16="http://schemas.microsoft.com/office/drawing/2014/main" id="{FF31E982-DECA-3C96-39ED-B137576CCC2F}"/>
                  </a:ext>
                </a:extLst>
              </p:cNvPr>
              <p:cNvSpPr/>
              <p:nvPr/>
            </p:nvSpPr>
            <p:spPr>
              <a:xfrm>
                <a:off x="1403982" y="2251076"/>
                <a:ext cx="9975218" cy="8604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zh-CN" altLang="en-US" dirty="0">
                    <a:solidFill>
                      <a:schemeClr val="tx1"/>
                    </a:solidFill>
                    <a:cs typeface="+mn-ea"/>
                    <a:sym typeface="+mn-lt"/>
                  </a:rPr>
                  <a:t>基于对机械键盘的喜爱与对市场现有产品的个性化需求，决定发起个人键盘复刻项目，旨在打造一款外观与手感兼具同官方完全一致的定制键盘。</a:t>
                </a:r>
                <a:endParaRPr lang="en-US" dirty="0"/>
              </a:p>
            </p:txBody>
          </p:sp>
        </p:grpSp>
        <p:sp>
          <p:nvSpPr>
            <p:cNvPr id="11" name="Title" descr="ecd191d0-32de-4b5c-947b-c713a60e1752">
              <a:extLst>
                <a:ext uri="{FF2B5EF4-FFF2-40B4-BE49-F238E27FC236}">
                  <a16:creationId xmlns:a16="http://schemas.microsoft.com/office/drawing/2014/main" id="{16CE0585-8EFE-EE9C-B709-F6AE4A4538D4}"/>
                </a:ext>
              </a:extLst>
            </p:cNvPr>
            <p:cNvSpPr>
              <a:spLocks/>
            </p:cNvSpPr>
            <p:nvPr/>
          </p:nvSpPr>
          <p:spPr>
            <a:xfrm>
              <a:off x="660400" y="1130300"/>
              <a:ext cx="10858500" cy="5661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pPr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从0到1的客制化实践</a:t>
              </a:r>
              <a:endParaRPr lang="en-US" dirty="0"/>
            </a:p>
          </p:txBody>
        </p:sp>
        <p:grpSp>
          <p:nvGrpSpPr>
            <p:cNvPr id="55" name="组合 54" descr="613887db-0577-407e-8cdb-e7d7a301ecf0">
              <a:extLst>
                <a:ext uri="{FF2B5EF4-FFF2-40B4-BE49-F238E27FC236}">
                  <a16:creationId xmlns:a16="http://schemas.microsoft.com/office/drawing/2014/main" id="{FA1585F9-2A00-9632-B27B-F8AC50B6D130}"/>
                </a:ext>
              </a:extLst>
            </p:cNvPr>
            <p:cNvGrpSpPr/>
            <p:nvPr/>
          </p:nvGrpSpPr>
          <p:grpSpPr>
            <a:xfrm>
              <a:off x="660399" y="3254165"/>
              <a:ext cx="10858500" cy="1408323"/>
              <a:chOff x="660399" y="1782553"/>
              <a:chExt cx="10858500" cy="1408323"/>
            </a:xfrm>
          </p:grpSpPr>
          <p:sp>
            <p:nvSpPr>
              <p:cNvPr id="56" name="ComponentBackground2" descr="fd824142-6f1b-483b-8f47-3464613cb509">
                <a:extLst>
                  <a:ext uri="{FF2B5EF4-FFF2-40B4-BE49-F238E27FC236}">
                    <a16:creationId xmlns:a16="http://schemas.microsoft.com/office/drawing/2014/main" id="{26DAADF9-42F5-2715-4EE1-5AA7DFE95DED}"/>
                  </a:ext>
                </a:extLst>
              </p:cNvPr>
              <p:cNvSpPr/>
              <p:nvPr/>
            </p:nvSpPr>
            <p:spPr>
              <a:xfrm>
                <a:off x="660399" y="1782553"/>
                <a:ext cx="10858500" cy="1408323"/>
              </a:xfrm>
              <a:prstGeom prst="plaque">
                <a:avLst>
                  <a:gd name="adj" fmla="val 5400"/>
                </a:avLst>
              </a:prstGeom>
              <a:noFill/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Number2" descr="02a996a3-ef09-4408-a0ad-7e12c5b149f0">
                <a:extLst>
                  <a:ext uri="{FF2B5EF4-FFF2-40B4-BE49-F238E27FC236}">
                    <a16:creationId xmlns:a16="http://schemas.microsoft.com/office/drawing/2014/main" id="{CBD4DA3E-0BC7-27F0-1626-DB2001CA5A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8911" y="1857374"/>
                <a:ext cx="577670" cy="393701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92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0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2</a:t>
                </a:r>
                <a:endParaRPr lang="zh-CN" altLang="en-US" sz="20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8" name="Bullet2" descr="aa1ae406-91d6-432b-bc3a-fd4bfae8571e">
                <a:extLst>
                  <a:ext uri="{FF2B5EF4-FFF2-40B4-BE49-F238E27FC236}">
                    <a16:creationId xmlns:a16="http://schemas.microsoft.com/office/drawing/2014/main" id="{D45487A0-75F3-A68F-7572-8A56F5689B4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3982" y="1857374"/>
                <a:ext cx="9975218" cy="393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设计定稿</a:t>
                </a:r>
                <a:endParaRPr lang="en-US" dirty="0"/>
              </a:p>
            </p:txBody>
          </p:sp>
          <p:sp>
            <p:nvSpPr>
              <p:cNvPr id="59" name="Text2" descr="a6bacdb9-82c2-4183-a8f1-c3c671fbf835">
                <a:extLst>
                  <a:ext uri="{FF2B5EF4-FFF2-40B4-BE49-F238E27FC236}">
                    <a16:creationId xmlns:a16="http://schemas.microsoft.com/office/drawing/2014/main" id="{1E94B234-549F-F287-5D6D-9E2C1AE0DCC3}"/>
                  </a:ext>
                </a:extLst>
              </p:cNvPr>
              <p:cNvSpPr/>
              <p:nvPr/>
            </p:nvSpPr>
            <p:spPr>
              <a:xfrm>
                <a:off x="1403982" y="2251076"/>
                <a:ext cx="9975218" cy="8604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在最后跟团员商量很多次以后选择了大家统一认可的方案进行设计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组合 59" descr="27df9536-2fc0-4436-b7d9-a475eb0490a9">
              <a:extLst>
                <a:ext uri="{FF2B5EF4-FFF2-40B4-BE49-F238E27FC236}">
                  <a16:creationId xmlns:a16="http://schemas.microsoft.com/office/drawing/2014/main" id="{25132D1F-81E0-8811-CBB7-2B0BA1E085C4}"/>
                </a:ext>
              </a:extLst>
            </p:cNvPr>
            <p:cNvGrpSpPr/>
            <p:nvPr/>
          </p:nvGrpSpPr>
          <p:grpSpPr>
            <a:xfrm>
              <a:off x="660399" y="4725777"/>
              <a:ext cx="10858500" cy="1408323"/>
              <a:chOff x="660399" y="1782553"/>
              <a:chExt cx="10858500" cy="1408323"/>
            </a:xfrm>
          </p:grpSpPr>
          <p:sp>
            <p:nvSpPr>
              <p:cNvPr id="61" name="ComponentBackground3" descr="035bb32b-bbd5-49bf-8789-1f616e004764">
                <a:extLst>
                  <a:ext uri="{FF2B5EF4-FFF2-40B4-BE49-F238E27FC236}">
                    <a16:creationId xmlns:a16="http://schemas.microsoft.com/office/drawing/2014/main" id="{8943967D-85A9-ACC3-E59A-CE4199B2B72A}"/>
                  </a:ext>
                </a:extLst>
              </p:cNvPr>
              <p:cNvSpPr/>
              <p:nvPr/>
            </p:nvSpPr>
            <p:spPr>
              <a:xfrm>
                <a:off x="660399" y="1782553"/>
                <a:ext cx="10858500" cy="1408323"/>
              </a:xfrm>
              <a:prstGeom prst="plaque">
                <a:avLst>
                  <a:gd name="adj" fmla="val 5400"/>
                </a:avLst>
              </a:prstGeom>
              <a:noFill/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Number3" descr="6055c04a-0147-42f8-b3a7-a506db687b53">
                <a:extLst>
                  <a:ext uri="{FF2B5EF4-FFF2-40B4-BE49-F238E27FC236}">
                    <a16:creationId xmlns:a16="http://schemas.microsoft.com/office/drawing/2014/main" id="{6AF7AA7F-EC17-9596-EFF0-510DCD6847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8911" y="1857374"/>
                <a:ext cx="577670" cy="393701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 fontScale="92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0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3</a:t>
                </a:r>
                <a:endParaRPr lang="zh-CN" altLang="en-US" sz="20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3" name="Bullet3" descr="ce7cda85-1fa7-4040-bf28-75d92d4b86bc">
                <a:extLst>
                  <a:ext uri="{FF2B5EF4-FFF2-40B4-BE49-F238E27FC236}">
                    <a16:creationId xmlns:a16="http://schemas.microsoft.com/office/drawing/2014/main" id="{B6AF900D-D42E-8D57-61AF-243F24850E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3982" y="1857374"/>
                <a:ext cx="9975218" cy="393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实际制作</a:t>
                </a:r>
                <a:endParaRPr lang="en-US" dirty="0"/>
              </a:p>
            </p:txBody>
          </p:sp>
          <p:sp>
            <p:nvSpPr>
              <p:cNvPr id="64" name="Text3" descr="587fc4fd-ea5f-4337-a587-e8edc3696090">
                <a:extLst>
                  <a:ext uri="{FF2B5EF4-FFF2-40B4-BE49-F238E27FC236}">
                    <a16:creationId xmlns:a16="http://schemas.microsoft.com/office/drawing/2014/main" id="{FAF550AA-AA85-0D5C-41FC-5F7CE6745CC3}"/>
                  </a:ext>
                </a:extLst>
              </p:cNvPr>
              <p:cNvSpPr/>
              <p:nvPr/>
            </p:nvSpPr>
            <p:spPr>
              <a:xfrm>
                <a:off x="1403982" y="2251076"/>
                <a:ext cx="9975218" cy="8604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</a:rPr>
                  <a:t>实际上制作的时候也是困难很多，从键盘的套件购买到喷漆改色填土消光水贴，每一步都是费事费力，好在最后的成品效果很棒，几乎完全复刻了官方的绝版键盘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" name="标题 4294967294" descr="89a6b474-1745-4356-b94c-2775807da7e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键盘复刻项目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e8b83f3a-23a7-42eb-b924-8eeaf4f9b57a.source.3.zh-Hans.pptx" descr="83a77d71-5268-490a-825e-4f604b4eaed7">
            <a:extLst>
              <a:ext uri="{FF2B5EF4-FFF2-40B4-BE49-F238E27FC236}">
                <a16:creationId xmlns:a16="http://schemas.microsoft.com/office/drawing/2014/main" id="{6C705087-D276-2BDC-D9C0-5F7141BAD50B}"/>
              </a:ext>
            </a:extLst>
          </p:cNvPr>
          <p:cNvGrpSpPr/>
          <p:nvPr/>
        </p:nvGrpSpPr>
        <p:grpSpPr>
          <a:xfrm>
            <a:off x="660400" y="1130300"/>
            <a:ext cx="10858500" cy="4173220"/>
            <a:chOff x="660400" y="1130300"/>
            <a:chExt cx="10858500" cy="4173220"/>
          </a:xfrm>
        </p:grpSpPr>
        <p:grpSp>
          <p:nvGrpSpPr>
            <p:cNvPr id="43" name="组合 42" descr="6ce1f416-b367-4196-96ad-119835e1151e">
              <a:extLst>
                <a:ext uri="{FF2B5EF4-FFF2-40B4-BE49-F238E27FC236}">
                  <a16:creationId xmlns:a16="http://schemas.microsoft.com/office/drawing/2014/main" id="{D120F7FD-E721-D349-6507-E7BBDD8B48C2}"/>
                </a:ext>
              </a:extLst>
            </p:cNvPr>
            <p:cNvGrpSpPr/>
            <p:nvPr/>
          </p:nvGrpSpPr>
          <p:grpSpPr>
            <a:xfrm>
              <a:off x="660401" y="2322732"/>
              <a:ext cx="3510074" cy="2961943"/>
              <a:chOff x="660400" y="1130300"/>
              <a:chExt cx="4320540" cy="2961943"/>
            </a:xfrm>
          </p:grpSpPr>
          <p:sp>
            <p:nvSpPr>
              <p:cNvPr id="15" name="Shape1" descr="d5d3ac5e-a7d7-41cf-b520-eca2b57bad29">
                <a:extLst>
                  <a:ext uri="{FF2B5EF4-FFF2-40B4-BE49-F238E27FC236}">
                    <a16:creationId xmlns:a16="http://schemas.microsoft.com/office/drawing/2014/main" id="{79FE3964-899C-B89E-6391-20BF65E96D96}"/>
                  </a:ext>
                </a:extLst>
              </p:cNvPr>
              <p:cNvSpPr/>
              <p:nvPr/>
            </p:nvSpPr>
            <p:spPr>
              <a:xfrm>
                <a:off x="660400" y="1206499"/>
                <a:ext cx="4320540" cy="288574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270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ComponentBackground1" descr="31638e87-4010-455e-bc61-8e1d309f71a1">
                <a:extLst>
                  <a:ext uri="{FF2B5EF4-FFF2-40B4-BE49-F238E27FC236}">
                    <a16:creationId xmlns:a16="http://schemas.microsoft.com/office/drawing/2014/main" id="{F68AA39A-48B4-F8D0-A53C-0D1C565DDA0F}"/>
                  </a:ext>
                </a:extLst>
              </p:cNvPr>
              <p:cNvSpPr/>
              <p:nvPr/>
            </p:nvSpPr>
            <p:spPr>
              <a:xfrm>
                <a:off x="660400" y="1130300"/>
                <a:ext cx="4320540" cy="2885744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Bullet1" descr="2253ffdb-3294-432d-ad21-a80d0fb3330f">
                <a:extLst>
                  <a:ext uri="{FF2B5EF4-FFF2-40B4-BE49-F238E27FC236}">
                    <a16:creationId xmlns:a16="http://schemas.microsoft.com/office/drawing/2014/main" id="{9C15208A-6829-9E83-FA1E-FCBFA9F777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74800" y="1457405"/>
                <a:ext cx="3271520" cy="5682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 dirty="0">
                    <a:solidFill>
                      <a:srgbClr val="000000"/>
                    </a:solidFill>
                    <a:cs typeface="+mn-ea"/>
                    <a:sym typeface="+mn-lt"/>
                  </a:rPr>
                  <a:t>社群组织开团</a:t>
                </a:r>
                <a:endParaRPr lang="en-US" dirty="0"/>
              </a:p>
            </p:txBody>
          </p:sp>
          <p:sp>
            <p:nvSpPr>
              <p:cNvPr id="18" name="Text1" descr="75d4776a-b0b1-4310-9848-1f897023a37d">
                <a:extLst>
                  <a:ext uri="{FF2B5EF4-FFF2-40B4-BE49-F238E27FC236}">
                    <a16:creationId xmlns:a16="http://schemas.microsoft.com/office/drawing/2014/main" id="{667E51DB-096C-B141-008A-C7EE3084A33B}"/>
                  </a:ext>
                </a:extLst>
              </p:cNvPr>
              <p:cNvSpPr/>
              <p:nvPr/>
            </p:nvSpPr>
            <p:spPr>
              <a:xfrm>
                <a:off x="1574800" y="2025618"/>
                <a:ext cx="3271518" cy="16761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zh-CN" altLang="en-US" sz="1200" dirty="0">
                    <a:solidFill>
                      <a:srgbClr val="000000"/>
                    </a:solidFill>
                    <a:cs typeface="+mn-ea"/>
                    <a:sym typeface="+mn-lt"/>
                  </a:rPr>
                  <a:t>通过ZFrontier、Keycool等客制化社区发布开团信息，建立专属微信群，使用接龙工具进行订单统计与收款。</a:t>
                </a:r>
                <a:endParaRPr lang="en-US" dirty="0"/>
              </a:p>
            </p:txBody>
          </p:sp>
          <p:sp>
            <p:nvSpPr>
              <p:cNvPr id="20" name="NumberMisc1" descr="0f36bfcc-e31d-4879-8d82-f39ed29699ce">
                <a:extLst>
                  <a:ext uri="{FF2B5EF4-FFF2-40B4-BE49-F238E27FC236}">
                    <a16:creationId xmlns:a16="http://schemas.microsoft.com/office/drawing/2014/main" id="{191E0F45-40EC-9F19-DC00-30D7D629D45F}"/>
                  </a:ext>
                </a:extLst>
              </p:cNvPr>
              <p:cNvSpPr txBox="1"/>
              <p:nvPr/>
            </p:nvSpPr>
            <p:spPr>
              <a:xfrm>
                <a:off x="742551" y="1476250"/>
                <a:ext cx="832246" cy="900334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r>
                  <a:rPr lang="en-US" altLang="zh-CN" sz="40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01</a:t>
                </a:r>
                <a:endParaRPr lang="zh-CN" altLang="en-US" sz="40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4" name="组合 43" descr="7b961c77-f30a-43e3-934f-d2cbdfe10abf">
              <a:extLst>
                <a:ext uri="{FF2B5EF4-FFF2-40B4-BE49-F238E27FC236}">
                  <a16:creationId xmlns:a16="http://schemas.microsoft.com/office/drawing/2014/main" id="{56C9E381-CDC6-2D73-70E7-24D99DC25C5E}"/>
                </a:ext>
              </a:extLst>
            </p:cNvPr>
            <p:cNvGrpSpPr/>
            <p:nvPr/>
          </p:nvGrpSpPr>
          <p:grpSpPr>
            <a:xfrm>
              <a:off x="4334613" y="2341577"/>
              <a:ext cx="3510074" cy="2961943"/>
              <a:chOff x="660400" y="2875281"/>
              <a:chExt cx="4320540" cy="2961943"/>
            </a:xfrm>
          </p:grpSpPr>
          <p:sp>
            <p:nvSpPr>
              <p:cNvPr id="28" name="Shape2" descr="28fca978-f5c3-4729-abbf-354e1ecfa961">
                <a:extLst>
                  <a:ext uri="{FF2B5EF4-FFF2-40B4-BE49-F238E27FC236}">
                    <a16:creationId xmlns:a16="http://schemas.microsoft.com/office/drawing/2014/main" id="{6062FAC0-2B36-7939-92D7-0BEB19F087B9}"/>
                  </a:ext>
                </a:extLst>
              </p:cNvPr>
              <p:cNvSpPr/>
              <p:nvPr/>
            </p:nvSpPr>
            <p:spPr>
              <a:xfrm>
                <a:off x="660400" y="2951480"/>
                <a:ext cx="4320540" cy="288574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270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ComponentBackground2" descr="74844d8e-d18d-46f7-b979-1b4f9304d534">
                <a:extLst>
                  <a:ext uri="{FF2B5EF4-FFF2-40B4-BE49-F238E27FC236}">
                    <a16:creationId xmlns:a16="http://schemas.microsoft.com/office/drawing/2014/main" id="{ED9029B0-A012-984B-B943-84C0888DC2CC}"/>
                  </a:ext>
                </a:extLst>
              </p:cNvPr>
              <p:cNvSpPr/>
              <p:nvPr/>
            </p:nvSpPr>
            <p:spPr>
              <a:xfrm>
                <a:off x="660400" y="2875281"/>
                <a:ext cx="4320540" cy="2885744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Bullet2" descr="fa58626c-c4ae-4ddd-b6c9-a5b7a4d85a3b">
                <a:extLst>
                  <a:ext uri="{FF2B5EF4-FFF2-40B4-BE49-F238E27FC236}">
                    <a16:creationId xmlns:a16="http://schemas.microsoft.com/office/drawing/2014/main" id="{D4CEA1B7-D644-4FA2-D32D-FACDB743FB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74800" y="3202386"/>
                <a:ext cx="3271520" cy="5682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 dirty="0">
                    <a:solidFill>
                      <a:srgbClr val="000000"/>
                    </a:solidFill>
                    <a:cs typeface="+mn-ea"/>
                    <a:sym typeface="+mn-lt"/>
                  </a:rPr>
                  <a:t>全程物流跟踪</a:t>
                </a:r>
                <a:endParaRPr lang="en-US" dirty="0"/>
              </a:p>
            </p:txBody>
          </p:sp>
          <p:sp>
            <p:nvSpPr>
              <p:cNvPr id="27" name="Text2" descr="a1ab71f7-0bce-4af8-a3c7-f47c3f9d5b31">
                <a:extLst>
                  <a:ext uri="{FF2B5EF4-FFF2-40B4-BE49-F238E27FC236}">
                    <a16:creationId xmlns:a16="http://schemas.microsoft.com/office/drawing/2014/main" id="{6C854CAE-6229-57AD-A18D-5D7F76EBE842}"/>
                  </a:ext>
                </a:extLst>
              </p:cNvPr>
              <p:cNvSpPr/>
              <p:nvPr/>
            </p:nvSpPr>
            <p:spPr>
              <a:xfrm>
                <a:off x="1574800" y="3770599"/>
                <a:ext cx="3271518" cy="16761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zh-CN" altLang="en-US" sz="1200" dirty="0">
                    <a:solidFill>
                      <a:srgbClr val="000000"/>
                    </a:solidFill>
                    <a:cs typeface="+mn-ea"/>
                    <a:sym typeface="+mn-lt"/>
                  </a:rPr>
                  <a:t>做一把发一把，实时同步物流信息，确保几十套键盘键帽能够准确、及时地交付到每一位参与者手中。</a:t>
                </a:r>
                <a:endParaRPr lang="en-US" dirty="0"/>
              </a:p>
            </p:txBody>
          </p:sp>
          <p:sp>
            <p:nvSpPr>
              <p:cNvPr id="25" name="NumberMisc2" descr="bc31a86d-af5b-4e75-98f3-d5e66e30866d">
                <a:extLst>
                  <a:ext uri="{FF2B5EF4-FFF2-40B4-BE49-F238E27FC236}">
                    <a16:creationId xmlns:a16="http://schemas.microsoft.com/office/drawing/2014/main" id="{26CA5E0D-261D-57A9-BC8D-D60967EB17C1}"/>
                  </a:ext>
                </a:extLst>
              </p:cNvPr>
              <p:cNvSpPr txBox="1"/>
              <p:nvPr/>
            </p:nvSpPr>
            <p:spPr>
              <a:xfrm>
                <a:off x="742551" y="3221231"/>
                <a:ext cx="832246" cy="900334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r>
                  <a:rPr lang="en-US" altLang="zh-CN" sz="40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02</a:t>
                </a:r>
                <a:endParaRPr lang="zh-CN" altLang="en-US" sz="40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1" descr="eca942b4-f2ca-4a9d-b3a2-ce6e3490543d">
              <a:extLst>
                <a:ext uri="{FF2B5EF4-FFF2-40B4-BE49-F238E27FC236}">
                  <a16:creationId xmlns:a16="http://schemas.microsoft.com/office/drawing/2014/main" id="{4A54AF1F-13FC-294F-76A3-2E5648CD527C}"/>
                </a:ext>
              </a:extLst>
            </p:cNvPr>
            <p:cNvGrpSpPr/>
            <p:nvPr/>
          </p:nvGrpSpPr>
          <p:grpSpPr>
            <a:xfrm>
              <a:off x="8008826" y="2341577"/>
              <a:ext cx="3510074" cy="2961943"/>
              <a:chOff x="660400" y="2875281"/>
              <a:chExt cx="4320540" cy="2961943"/>
            </a:xfrm>
          </p:grpSpPr>
          <p:sp>
            <p:nvSpPr>
              <p:cNvPr id="4" name="Shape3" descr="4f653f5e-a372-476c-907f-6e3540363da8">
                <a:extLst>
                  <a:ext uri="{FF2B5EF4-FFF2-40B4-BE49-F238E27FC236}">
                    <a16:creationId xmlns:a16="http://schemas.microsoft.com/office/drawing/2014/main" id="{C8F3DE67-E205-B26D-C245-071B301148A0}"/>
                  </a:ext>
                </a:extLst>
              </p:cNvPr>
              <p:cNvSpPr/>
              <p:nvPr/>
            </p:nvSpPr>
            <p:spPr>
              <a:xfrm>
                <a:off x="660400" y="2951480"/>
                <a:ext cx="4320540" cy="288574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270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" name="ComponentBackground3" descr="09d4af7e-103d-4d4c-ab20-437a1f6fcc3c">
                <a:extLst>
                  <a:ext uri="{FF2B5EF4-FFF2-40B4-BE49-F238E27FC236}">
                    <a16:creationId xmlns:a16="http://schemas.microsoft.com/office/drawing/2014/main" id="{8C89A181-535E-955C-25BC-EA1EFEB52E4C}"/>
                  </a:ext>
                </a:extLst>
              </p:cNvPr>
              <p:cNvSpPr/>
              <p:nvPr/>
            </p:nvSpPr>
            <p:spPr>
              <a:xfrm>
                <a:off x="660400" y="2875281"/>
                <a:ext cx="4320540" cy="2885744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Bullet3" descr="16da0dbb-92d1-45fc-8919-1776891cf05f">
                <a:extLst>
                  <a:ext uri="{FF2B5EF4-FFF2-40B4-BE49-F238E27FC236}">
                    <a16:creationId xmlns:a16="http://schemas.microsoft.com/office/drawing/2014/main" id="{503E2EC0-BBEC-1B92-DC9A-B14E05D072B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74800" y="3202386"/>
                <a:ext cx="3271520" cy="5682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 dirty="0">
                    <a:solidFill>
                      <a:srgbClr val="000000"/>
                    </a:solidFill>
                    <a:cs typeface="+mn-ea"/>
                    <a:sym typeface="+mn-lt"/>
                  </a:rPr>
                  <a:t>首批交付完成</a:t>
                </a:r>
                <a:endParaRPr lang="en-US" dirty="0"/>
              </a:p>
            </p:txBody>
          </p:sp>
          <p:sp>
            <p:nvSpPr>
              <p:cNvPr id="7" name="Text3" descr="c8c91f08-324d-454a-a9c3-076256568ab5">
                <a:extLst>
                  <a:ext uri="{FF2B5EF4-FFF2-40B4-BE49-F238E27FC236}">
                    <a16:creationId xmlns:a16="http://schemas.microsoft.com/office/drawing/2014/main" id="{5AD6D4C5-FD1E-1076-ED22-0A79818F9A23}"/>
                  </a:ext>
                </a:extLst>
              </p:cNvPr>
              <p:cNvSpPr/>
              <p:nvPr/>
            </p:nvSpPr>
            <p:spPr>
              <a:xfrm>
                <a:off x="1574800" y="3770599"/>
                <a:ext cx="3271518" cy="16761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zh-CN" altLang="en-US" sz="1200" dirty="0">
                    <a:solidFill>
                      <a:srgbClr val="000000"/>
                    </a:solidFill>
                    <a:cs typeface="+mn-ea"/>
                    <a:sym typeface="+mn-lt"/>
                  </a:rPr>
                  <a:t>最终，项目顺利完成，总交付周期控制在两个月以内，获得了首批用户的积极反馈。</a:t>
                </a:r>
                <a:endParaRPr lang="en-US" dirty="0"/>
              </a:p>
            </p:txBody>
          </p:sp>
          <p:sp>
            <p:nvSpPr>
              <p:cNvPr id="8" name="NumberMisc3" descr="010f08a8-40e6-48ed-994c-9ae14bb0e314">
                <a:extLst>
                  <a:ext uri="{FF2B5EF4-FFF2-40B4-BE49-F238E27FC236}">
                    <a16:creationId xmlns:a16="http://schemas.microsoft.com/office/drawing/2014/main" id="{E3D8FC07-9605-C3EF-FAEA-CA45E8D2F671}"/>
                  </a:ext>
                </a:extLst>
              </p:cNvPr>
              <p:cNvSpPr txBox="1"/>
              <p:nvPr/>
            </p:nvSpPr>
            <p:spPr>
              <a:xfrm>
                <a:off x="742551" y="3221231"/>
                <a:ext cx="832246" cy="900334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r>
                  <a:rPr lang="en-US" altLang="zh-CN" sz="40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03</a:t>
                </a:r>
                <a:endParaRPr lang="zh-CN" altLang="en-US" sz="40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" name="Title" descr="b737b551-56e9-4d82-b00c-12f32e114c95">
              <a:extLst>
                <a:ext uri="{FF2B5EF4-FFF2-40B4-BE49-F238E27FC236}">
                  <a16:creationId xmlns:a16="http://schemas.microsoft.com/office/drawing/2014/main" id="{2ADC21DC-8F26-EDBC-FB56-123867908135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1107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zh-CN" altLang="en-US" sz="2400" b="1" dirty="0">
                  <a:cs typeface="+mn-ea"/>
                  <a:sym typeface="+mn-lt"/>
                </a:rPr>
                <a:t>链接爱好者，完成价值实现</a:t>
              </a:r>
              <a:endParaRPr lang="en-US" dirty="0"/>
            </a:p>
          </p:txBody>
        </p:sp>
      </p:grpSp>
      <p:sp>
        <p:nvSpPr>
          <p:cNvPr id="2" name="标题 1" descr="89a6b474-1745-4356-b94c-2775807da7e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团购与交付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32F57-813E-2797-EDFB-400716A64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躺在长凳上&#10;&#10;AI 生成的内容可能不正确。">
            <a:extLst>
              <a:ext uri="{FF2B5EF4-FFF2-40B4-BE49-F238E27FC236}">
                <a16:creationId xmlns:a16="http://schemas.microsoft.com/office/drawing/2014/main" id="{34C4EA19-7F1D-7F3A-A2DC-7B7C5AFC6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32" y="1239824"/>
            <a:ext cx="6521762" cy="4889406"/>
          </a:xfrm>
          <a:prstGeom prst="rect">
            <a:avLst/>
          </a:prstGeom>
        </p:spPr>
      </p:pic>
      <p:pic>
        <p:nvPicPr>
          <p:cNvPr id="6" name="图片 5" descr="图形用户界面&#10;&#10;AI 生成的内容可能不正确。">
            <a:extLst>
              <a:ext uri="{FF2B5EF4-FFF2-40B4-BE49-F238E27FC236}">
                <a16:creationId xmlns:a16="http://schemas.microsoft.com/office/drawing/2014/main" id="{81EF5E7A-35F8-CFEC-B8B8-EFCCEB94F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19" y="1457996"/>
            <a:ext cx="9172575" cy="4233496"/>
          </a:xfrm>
          <a:prstGeom prst="rect">
            <a:avLst/>
          </a:prstGeom>
        </p:spPr>
      </p:pic>
      <p:pic>
        <p:nvPicPr>
          <p:cNvPr id="12" name="图片 11" descr="桌子上有许多玩具&#10;&#10;AI 生成的内容可能不正确。">
            <a:extLst>
              <a:ext uri="{FF2B5EF4-FFF2-40B4-BE49-F238E27FC236}">
                <a16:creationId xmlns:a16="http://schemas.microsoft.com/office/drawing/2014/main" id="{85BEF0B7-02B7-4822-A3D7-564D1A2AF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648" y="1041178"/>
            <a:ext cx="2954272" cy="5252038"/>
          </a:xfrm>
          <a:prstGeom prst="rect">
            <a:avLst/>
          </a:prstGeom>
        </p:spPr>
      </p:pic>
      <p:pic>
        <p:nvPicPr>
          <p:cNvPr id="8" name="图片 7" descr="桌子上放满了不同类型的游戏&#10;&#10;AI 生成的内容可能不正确。">
            <a:extLst>
              <a:ext uri="{FF2B5EF4-FFF2-40B4-BE49-F238E27FC236}">
                <a16:creationId xmlns:a16="http://schemas.microsoft.com/office/drawing/2014/main" id="{90A6D052-1911-1408-CDD8-EA50E40FD5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1587" y="-346010"/>
            <a:ext cx="4996863" cy="8883312"/>
          </a:xfrm>
          <a:prstGeom prst="rect">
            <a:avLst/>
          </a:prstGeom>
        </p:spPr>
      </p:pic>
      <p:pic>
        <p:nvPicPr>
          <p:cNvPr id="10" name="图片 9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49687F4B-B4B6-B352-AC4A-B6C073D8C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836" y="1217480"/>
            <a:ext cx="9171707" cy="516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5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e8b83f3a-23a7-42eb-b924-8eeaf4f9b57a.source.2.zh-Hans.pptx" descr="78c3c474-ce9e-40d4-8f8b-c269997c825d">
            <a:extLst>
              <a:ext uri="{FF2B5EF4-FFF2-40B4-BE49-F238E27FC236}">
                <a16:creationId xmlns:a16="http://schemas.microsoft.com/office/drawing/2014/main" id="{983264B3-B52E-44EB-471D-1CADDC411DCB}"/>
              </a:ext>
            </a:extLst>
          </p:cNvPr>
          <p:cNvGrpSpPr/>
          <p:nvPr/>
        </p:nvGrpSpPr>
        <p:grpSpPr>
          <a:xfrm>
            <a:off x="660399" y="1130300"/>
            <a:ext cx="10858501" cy="4597399"/>
            <a:chOff x="660399" y="1130300"/>
            <a:chExt cx="10858501" cy="4597399"/>
          </a:xfrm>
        </p:grpSpPr>
        <p:sp>
          <p:nvSpPr>
            <p:cNvPr id="3" name="Title" descr="a79c958a-4c68-44fd-8453-d14b5af90d6a">
              <a:extLst>
                <a:ext uri="{FF2B5EF4-FFF2-40B4-BE49-F238E27FC236}">
                  <a16:creationId xmlns:a16="http://schemas.microsoft.com/office/drawing/2014/main" id="{80669267-18B9-E256-FB93-00971E47FF62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1107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zh-CN" altLang="en-US" sz="2400" b="1" dirty="0">
                  <a:cs typeface="+mn-ea"/>
                  <a:sym typeface="+mn-lt"/>
                </a:rPr>
                <a:t>在电商平台开设个人店铺</a:t>
              </a:r>
              <a:endParaRPr lang="en-US" dirty="0"/>
            </a:p>
          </p:txBody>
        </p:sp>
        <p:grpSp>
          <p:nvGrpSpPr>
            <p:cNvPr id="6" name="组合 5" descr="fb80e28f-2f2d-4312-a572-d5abf2efa541">
              <a:extLst>
                <a:ext uri="{FF2B5EF4-FFF2-40B4-BE49-F238E27FC236}">
                  <a16:creationId xmlns:a16="http://schemas.microsoft.com/office/drawing/2014/main" id="{39E58A7D-96F4-0513-1046-3EC18F19E8D7}"/>
                </a:ext>
              </a:extLst>
            </p:cNvPr>
            <p:cNvGrpSpPr/>
            <p:nvPr/>
          </p:nvGrpSpPr>
          <p:grpSpPr>
            <a:xfrm>
              <a:off x="660399" y="2674448"/>
              <a:ext cx="5130031" cy="3053251"/>
              <a:chOff x="660400" y="2918388"/>
              <a:chExt cx="4320540" cy="2571465"/>
            </a:xfrm>
          </p:grpSpPr>
          <p:sp>
            <p:nvSpPr>
              <p:cNvPr id="15" name="Shape1" descr="d0891458-d028-4236-9039-f574539f74b6">
                <a:extLst>
                  <a:ext uri="{FF2B5EF4-FFF2-40B4-BE49-F238E27FC236}">
                    <a16:creationId xmlns:a16="http://schemas.microsoft.com/office/drawing/2014/main" id="{110709F8-AE8D-3685-D0A5-FC15352C601A}"/>
                  </a:ext>
                </a:extLst>
              </p:cNvPr>
              <p:cNvSpPr/>
              <p:nvPr/>
            </p:nvSpPr>
            <p:spPr>
              <a:xfrm>
                <a:off x="660400" y="3098425"/>
                <a:ext cx="4320540" cy="239142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270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ComponentBackground1" descr="467215a1-f0ab-4b5b-91dd-efa1fd10a402">
                <a:extLst>
                  <a:ext uri="{FF2B5EF4-FFF2-40B4-BE49-F238E27FC236}">
                    <a16:creationId xmlns:a16="http://schemas.microsoft.com/office/drawing/2014/main" id="{8DFBA54D-9F39-46ED-E0ED-2218974382D2}"/>
                  </a:ext>
                </a:extLst>
              </p:cNvPr>
              <p:cNvSpPr/>
              <p:nvPr/>
            </p:nvSpPr>
            <p:spPr>
              <a:xfrm>
                <a:off x="660400" y="3022226"/>
                <a:ext cx="4320540" cy="2391428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Bullet1" descr="b519777a-21b6-40ac-b406-ddeb4e15df28">
                <a:extLst>
                  <a:ext uri="{FF2B5EF4-FFF2-40B4-BE49-F238E27FC236}">
                    <a16:creationId xmlns:a16="http://schemas.microsoft.com/office/drawing/2014/main" id="{BDE78E21-146B-B8AF-670B-1491B8BC24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74800" y="3098425"/>
                <a:ext cx="327152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 dirty="0">
                    <a:solidFill>
                      <a:srgbClr val="000000"/>
                    </a:solidFill>
                    <a:cs typeface="+mn-ea"/>
                    <a:sym typeface="+mn-lt"/>
                  </a:rPr>
                  <a:t>淘宝平台开店</a:t>
                </a:r>
                <a:endParaRPr lang="en-US" dirty="0"/>
              </a:p>
            </p:txBody>
          </p:sp>
          <p:sp>
            <p:nvSpPr>
              <p:cNvPr id="18" name="Text1" descr="a2e7056f-f218-4c30-b896-ba5fb7cc8afa">
                <a:extLst>
                  <a:ext uri="{FF2B5EF4-FFF2-40B4-BE49-F238E27FC236}">
                    <a16:creationId xmlns:a16="http://schemas.microsoft.com/office/drawing/2014/main" id="{3E0C21BC-AA61-5A6C-1A60-FB9EEDE175BC}"/>
                  </a:ext>
                </a:extLst>
              </p:cNvPr>
              <p:cNvSpPr/>
              <p:nvPr/>
            </p:nvSpPr>
            <p:spPr>
              <a:xfrm>
                <a:off x="1574800" y="3467756"/>
                <a:ext cx="3271518" cy="10496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endParaRPr lang="en-US" dirty="0"/>
              </a:p>
            </p:txBody>
          </p:sp>
          <p:sp>
            <p:nvSpPr>
              <p:cNvPr id="20" name="NumberMisc1" descr="6b248803-c251-4b79-9c35-1c9f4f384bd6">
                <a:extLst>
                  <a:ext uri="{FF2B5EF4-FFF2-40B4-BE49-F238E27FC236}">
                    <a16:creationId xmlns:a16="http://schemas.microsoft.com/office/drawing/2014/main" id="{025D0A7D-07E2-7E3A-DCF9-A1C869C7BED2}"/>
                  </a:ext>
                </a:extLst>
              </p:cNvPr>
              <p:cNvSpPr txBox="1"/>
              <p:nvPr/>
            </p:nvSpPr>
            <p:spPr>
              <a:xfrm>
                <a:off x="742551" y="2918388"/>
                <a:ext cx="697627" cy="900334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r>
                  <a:rPr lang="en-US" altLang="zh-CN" sz="40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01</a:t>
                </a:r>
                <a:endParaRPr lang="zh-CN" altLang="en-US" sz="40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 descr="d415d556-1384-45cc-ab76-4d73e68264ae">
              <a:extLst>
                <a:ext uri="{FF2B5EF4-FFF2-40B4-BE49-F238E27FC236}">
                  <a16:creationId xmlns:a16="http://schemas.microsoft.com/office/drawing/2014/main" id="{0B47BED7-6BAC-3BC9-0383-2DFF6A844C79}"/>
                </a:ext>
              </a:extLst>
            </p:cNvPr>
            <p:cNvGrpSpPr/>
            <p:nvPr/>
          </p:nvGrpSpPr>
          <p:grpSpPr>
            <a:xfrm>
              <a:off x="6388869" y="2674448"/>
              <a:ext cx="5130031" cy="3053251"/>
              <a:chOff x="660400" y="2918388"/>
              <a:chExt cx="4320540" cy="2571464"/>
            </a:xfrm>
          </p:grpSpPr>
          <p:sp>
            <p:nvSpPr>
              <p:cNvPr id="9" name="Shape2" descr="b937b662-3a56-47e9-84c1-b7b7a3cc5873">
                <a:extLst>
                  <a:ext uri="{FF2B5EF4-FFF2-40B4-BE49-F238E27FC236}">
                    <a16:creationId xmlns:a16="http://schemas.microsoft.com/office/drawing/2014/main" id="{8C256B68-F06E-2B9D-AD8A-E26DCC5D57F6}"/>
                  </a:ext>
                </a:extLst>
              </p:cNvPr>
              <p:cNvSpPr/>
              <p:nvPr/>
            </p:nvSpPr>
            <p:spPr>
              <a:xfrm>
                <a:off x="660400" y="3098425"/>
                <a:ext cx="4320540" cy="239142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270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ComponentBackground2" descr="567e0ed3-0950-4917-bc42-bbb7b7cc9da6">
                <a:extLst>
                  <a:ext uri="{FF2B5EF4-FFF2-40B4-BE49-F238E27FC236}">
                    <a16:creationId xmlns:a16="http://schemas.microsoft.com/office/drawing/2014/main" id="{1ECBE54F-C11B-EA5C-06FE-FF901613B19F}"/>
                  </a:ext>
                </a:extLst>
              </p:cNvPr>
              <p:cNvSpPr/>
              <p:nvPr/>
            </p:nvSpPr>
            <p:spPr>
              <a:xfrm>
                <a:off x="660400" y="3022226"/>
                <a:ext cx="4320540" cy="2391427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Bullet2" descr="093c4ac9-191d-4919-8b5c-3d796728686b">
                <a:extLst>
                  <a:ext uri="{FF2B5EF4-FFF2-40B4-BE49-F238E27FC236}">
                    <a16:creationId xmlns:a16="http://schemas.microsoft.com/office/drawing/2014/main" id="{0CC2DA29-8B34-78F0-F8D4-1C9DA26D31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74800" y="3098425"/>
                <a:ext cx="327152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 dirty="0">
                    <a:solidFill>
                      <a:srgbClr val="000000"/>
                    </a:solidFill>
                    <a:cs typeface="+mn-ea"/>
                    <a:sym typeface="+mn-lt"/>
                  </a:rPr>
                  <a:t>实践与收获</a:t>
                </a:r>
                <a:endParaRPr lang="en-US" dirty="0"/>
              </a:p>
            </p:txBody>
          </p:sp>
          <p:sp>
            <p:nvSpPr>
              <p:cNvPr id="19" name="Text2" descr="3ba36ee5-8619-4ecc-b55f-25f8e77b0941">
                <a:extLst>
                  <a:ext uri="{FF2B5EF4-FFF2-40B4-BE49-F238E27FC236}">
                    <a16:creationId xmlns:a16="http://schemas.microsoft.com/office/drawing/2014/main" id="{02AAE496-1C10-865B-ABAD-5ADE3B3A343E}"/>
                  </a:ext>
                </a:extLst>
              </p:cNvPr>
              <p:cNvSpPr/>
              <p:nvPr/>
            </p:nvSpPr>
            <p:spPr>
              <a:xfrm>
                <a:off x="1574800" y="3467756"/>
                <a:ext cx="3271518" cy="10496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zh-CN" altLang="en-US" sz="1200" dirty="0">
                    <a:solidFill>
                      <a:srgbClr val="000000"/>
                    </a:solidFill>
                    <a:cs typeface="+mn-ea"/>
                    <a:sym typeface="+mn-lt"/>
                  </a:rPr>
                  <a:t>虽然店铺规模不大，但这段经历让我对市场分析、用户心理和供应链管理有了切身体会，极大地拓宽了我的视野。</a:t>
                </a:r>
                <a:endParaRPr lang="en-US" dirty="0"/>
              </a:p>
            </p:txBody>
          </p:sp>
          <p:sp>
            <p:nvSpPr>
              <p:cNvPr id="21" name="NumberMisc2" descr="dde0550f-89f1-497d-9768-2d41cc4780ea">
                <a:extLst>
                  <a:ext uri="{FF2B5EF4-FFF2-40B4-BE49-F238E27FC236}">
                    <a16:creationId xmlns:a16="http://schemas.microsoft.com/office/drawing/2014/main" id="{ABAA54E8-DC97-4A1F-5E4D-532B92ADC975}"/>
                  </a:ext>
                </a:extLst>
              </p:cNvPr>
              <p:cNvSpPr txBox="1"/>
              <p:nvPr/>
            </p:nvSpPr>
            <p:spPr>
              <a:xfrm>
                <a:off x="742551" y="2918388"/>
                <a:ext cx="697627" cy="900334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r>
                  <a:rPr lang="en-US" altLang="zh-CN" sz="40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02</a:t>
                </a:r>
                <a:endParaRPr lang="zh-CN" altLang="en-US" sz="40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标题 1" descr="13e0d925-93c8-42da-a700-354fe8a5c62c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大学期间的创业尝试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8CFE36-9362-CDFA-7CD0-9B2473CA6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5" t="-24141" r="815" b="24141"/>
          <a:stretch>
            <a:fillRect/>
          </a:stretch>
        </p:blipFill>
        <p:spPr>
          <a:xfrm>
            <a:off x="3448618" y="578643"/>
            <a:ext cx="3112796" cy="5469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7B79-419A-2D76-B163-40CB15C0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之前囤过的内存条</a:t>
            </a:r>
          </a:p>
        </p:txBody>
      </p:sp>
      <p:pic>
        <p:nvPicPr>
          <p:cNvPr id="4" name="图片 3" descr="图片包含 游戏机&#10;&#10;AI 生成的内容可能不正确。">
            <a:extLst>
              <a:ext uri="{FF2B5EF4-FFF2-40B4-BE49-F238E27FC236}">
                <a16:creationId xmlns:a16="http://schemas.microsoft.com/office/drawing/2014/main" id="{06DE00C1-8095-5AFC-52BE-0B156EDE3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08956" y="0"/>
            <a:ext cx="3082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7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36cf5da1-9754-4734-a4d4-eecd1869168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学习规划与展望</a:t>
            </a:r>
            <a:endParaRPr lang="en-US" dirty="0"/>
          </a:p>
        </p:txBody>
      </p:sp>
      <p:sp>
        <p:nvSpPr>
          <p:cNvPr id="3" name="文本占位符 2" descr="d65197bc-4259-482d-9777-93d11bbac574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r>
              <a:rPr lang="zh-CN" altLang="en-US" dirty="0"/>
              <a:t>面对未来，我怀揣着清晰的目标和坚定的热情。希望通过系统深入的学习，掌握核心技术，成为一名优秀的物联网工程师。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41125766-fd80-4a3b-b9c3-f025cbdead34.source.3.zh-Hans.pptx" descr="d8eaf17d-7d39-47ae-9bb6-5fcfe35124e4">
            <a:extLst>
              <a:ext uri="{FF2B5EF4-FFF2-40B4-BE49-F238E27FC236}">
                <a16:creationId xmlns:a16="http://schemas.microsoft.com/office/drawing/2014/main" id="{BF94B400-AE10-2F67-8280-D9DC3FC31FA5}"/>
              </a:ext>
            </a:extLst>
          </p:cNvPr>
          <p:cNvGrpSpPr/>
          <p:nvPr/>
        </p:nvGrpSpPr>
        <p:grpSpPr>
          <a:xfrm>
            <a:off x="660400" y="1130300"/>
            <a:ext cx="10858500" cy="4162015"/>
            <a:chOff x="660400" y="1130300"/>
            <a:chExt cx="10858500" cy="4162015"/>
          </a:xfrm>
        </p:grpSpPr>
        <p:cxnSp>
          <p:nvCxnSpPr>
            <p:cNvPr id="6" name="îśḷiḍê" descr="a2c2a9d0-30a9-463c-b770-3a64b48ff74a">
              <a:extLst>
                <a:ext uri="{FF2B5EF4-FFF2-40B4-BE49-F238E27FC236}">
                  <a16:creationId xmlns:a16="http://schemas.microsoft.com/office/drawing/2014/main" id="{E72623CC-8E77-4708-9A2A-AC4EC83234C3}"/>
                </a:ext>
              </a:extLst>
            </p:cNvPr>
            <p:cNvCxnSpPr>
              <a:cxnSpLocks/>
            </p:cNvCxnSpPr>
            <p:nvPr/>
          </p:nvCxnSpPr>
          <p:spPr>
            <a:xfrm>
              <a:off x="917862" y="4915941"/>
              <a:ext cx="2269779" cy="0"/>
            </a:xfrm>
            <a:prstGeom prst="line">
              <a:avLst/>
            </a:prstGeom>
            <a:ln w="635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í$ḻiḍe" descr="e44336ca-f865-4657-8108-db313e960647">
              <a:extLst>
                <a:ext uri="{FF2B5EF4-FFF2-40B4-BE49-F238E27FC236}">
                  <a16:creationId xmlns:a16="http://schemas.microsoft.com/office/drawing/2014/main" id="{AE05C761-5269-47DD-BC20-CA79220E4BD1}"/>
                </a:ext>
              </a:extLst>
            </p:cNvPr>
            <p:cNvCxnSpPr>
              <a:cxnSpLocks/>
            </p:cNvCxnSpPr>
            <p:nvPr/>
          </p:nvCxnSpPr>
          <p:spPr>
            <a:xfrm>
              <a:off x="4631377" y="4915941"/>
              <a:ext cx="2269779" cy="0"/>
            </a:xfrm>
            <a:prstGeom prst="line">
              <a:avLst/>
            </a:prstGeom>
            <a:ln w="635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iš1îḋe" descr="90931bfb-3eff-4e60-ac97-c86931e9a010">
              <a:extLst>
                <a:ext uri="{FF2B5EF4-FFF2-40B4-BE49-F238E27FC236}">
                  <a16:creationId xmlns:a16="http://schemas.microsoft.com/office/drawing/2014/main" id="{39E1DF20-D028-4830-ACCD-F60C4C49962B}"/>
                </a:ext>
              </a:extLst>
            </p:cNvPr>
            <p:cNvCxnSpPr>
              <a:cxnSpLocks/>
            </p:cNvCxnSpPr>
            <p:nvPr/>
          </p:nvCxnSpPr>
          <p:spPr>
            <a:xfrm>
              <a:off x="8344892" y="4915941"/>
              <a:ext cx="2269779" cy="0"/>
            </a:xfrm>
            <a:prstGeom prst="line">
              <a:avLst/>
            </a:prstGeom>
            <a:ln w="635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itle" descr="c3194e99-56ae-4304-8c51-7f9c56fd7455">
              <a:extLst>
                <a:ext uri="{FF2B5EF4-FFF2-40B4-BE49-F238E27FC236}">
                  <a16:creationId xmlns:a16="http://schemas.microsoft.com/office/drawing/2014/main" id="{CF0BB0B9-3FF8-7530-6591-5D199BBC2D20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461665"/>
            </a:xfrm>
            <a:prstGeom prst="rect">
              <a:avLst/>
            </a:prstGeom>
            <a:noFill/>
          </p:spPr>
          <p:txBody>
            <a:bodyPr vert="horz" wrap="square" rtlCol="0" anchor="t" anchorCtr="1">
              <a:normAutofit/>
            </a:bodyPr>
            <a:lstStyle/>
            <a:p>
              <a:pPr algn="ctr"/>
              <a:r>
                <a:rPr lang="zh-CN" altLang="en-US" sz="2400" b="1" dirty="0"/>
                <a:t>在粤嵌平台深耕技术</a:t>
              </a:r>
              <a:endParaRPr lang="en-US" dirty="0"/>
            </a:p>
          </p:txBody>
        </p:sp>
        <p:grpSp>
          <p:nvGrpSpPr>
            <p:cNvPr id="9" name="组合 8" descr="49e68925-a9d7-4b82-86a9-751e52ffdf3b">
              <a:extLst>
                <a:ext uri="{FF2B5EF4-FFF2-40B4-BE49-F238E27FC236}">
                  <a16:creationId xmlns:a16="http://schemas.microsoft.com/office/drawing/2014/main" id="{0009EA9E-9976-C571-16B2-89724EB31FC3}"/>
                </a:ext>
              </a:extLst>
            </p:cNvPr>
            <p:cNvGrpSpPr/>
            <p:nvPr/>
          </p:nvGrpSpPr>
          <p:grpSpPr>
            <a:xfrm>
              <a:off x="660400" y="2480833"/>
              <a:ext cx="3281528" cy="2811482"/>
              <a:chOff x="660400" y="2752977"/>
              <a:chExt cx="3281528" cy="2811482"/>
            </a:xfrm>
          </p:grpSpPr>
          <p:sp>
            <p:nvSpPr>
              <p:cNvPr id="3" name="ComponentBackground1" descr="e64e6ee0-b109-4654-bcf3-8216567ac3c6">
                <a:extLst>
                  <a:ext uri="{FF2B5EF4-FFF2-40B4-BE49-F238E27FC236}">
                    <a16:creationId xmlns:a16="http://schemas.microsoft.com/office/drawing/2014/main" id="{1B345699-08BA-416A-8B62-D11427B3818B}"/>
                  </a:ext>
                </a:extLst>
              </p:cNvPr>
              <p:cNvSpPr/>
              <p:nvPr/>
            </p:nvSpPr>
            <p:spPr>
              <a:xfrm>
                <a:off x="660400" y="2752977"/>
                <a:ext cx="3281528" cy="2811482"/>
              </a:xfrm>
              <a:prstGeom prst="roundRect">
                <a:avLst>
                  <a:gd name="adj" fmla="val 4728"/>
                </a:avLst>
              </a:prstGeom>
              <a:solidFill>
                <a:schemeClr val="tx2">
                  <a:alpha val="15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Bullet1" descr="0f2bd463-5959-4385-bd53-870085eca0f3">
                <a:extLst>
                  <a:ext uri="{FF2B5EF4-FFF2-40B4-BE49-F238E27FC236}">
                    <a16:creationId xmlns:a16="http://schemas.microsoft.com/office/drawing/2014/main" id="{7857618E-6C77-4736-BAD3-E08B38DB8A5B}"/>
                  </a:ext>
                </a:extLst>
              </p:cNvPr>
              <p:cNvSpPr txBox="1"/>
              <p:nvPr/>
            </p:nvSpPr>
            <p:spPr>
              <a:xfrm>
                <a:off x="823042" y="2976875"/>
                <a:ext cx="2928386" cy="657924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/>
              <a:p>
                <a:r>
                  <a:rPr lang="zh-CN" altLang="en-US" b="1" dirty="0"/>
                  <a:t>为何选择粤嵌</a:t>
                </a:r>
                <a:endParaRPr lang="en-US" dirty="0"/>
              </a:p>
            </p:txBody>
          </p:sp>
          <p:sp>
            <p:nvSpPr>
              <p:cNvPr id="5" name="Text1" descr="7fa2d2f3-6a80-4353-929c-37eabeeff244">
                <a:extLst>
                  <a:ext uri="{FF2B5EF4-FFF2-40B4-BE49-F238E27FC236}">
                    <a16:creationId xmlns:a16="http://schemas.microsoft.com/office/drawing/2014/main" id="{A4C9863D-C494-48C0-BF00-7FCA33A62BAA}"/>
                  </a:ext>
                </a:extLst>
              </p:cNvPr>
              <p:cNvSpPr txBox="1"/>
              <p:nvPr/>
            </p:nvSpPr>
            <p:spPr>
              <a:xfrm>
                <a:off x="823042" y="3634797"/>
                <a:ext cx="2928386" cy="1271739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粤嵌在嵌入式、物联网领域拥有深厚的教学积累和丰富的项目资源，其系统化的课程体系正是我所需，能帮助我快速成长。</a:t>
                </a:r>
                <a:endParaRPr lang="en-US" dirty="0"/>
              </a:p>
            </p:txBody>
          </p:sp>
          <p:sp>
            <p:nvSpPr>
              <p:cNvPr id="10" name="Number1" descr="14715f79-71a2-4c0f-b7bc-7c7bc475c173">
                <a:extLst>
                  <a:ext uri="{FF2B5EF4-FFF2-40B4-BE49-F238E27FC236}">
                    <a16:creationId xmlns:a16="http://schemas.microsoft.com/office/drawing/2014/main" id="{B90844BD-6534-46F7-A8B0-1281FBDC7B54}"/>
                  </a:ext>
                </a:extLst>
              </p:cNvPr>
              <p:cNvSpPr txBox="1"/>
              <p:nvPr/>
            </p:nvSpPr>
            <p:spPr>
              <a:xfrm>
                <a:off x="3310282" y="5003419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01</a:t>
                </a:r>
                <a:endParaRPr lang="zh-CN" altLang="en-US" dirty="0"/>
              </a:p>
            </p:txBody>
          </p:sp>
        </p:grpSp>
        <p:grpSp>
          <p:nvGrpSpPr>
            <p:cNvPr id="24" name="组合 23" descr="3cdd61e8-c414-42c8-8c6c-9a63371da2b4">
              <a:extLst>
                <a:ext uri="{FF2B5EF4-FFF2-40B4-BE49-F238E27FC236}">
                  <a16:creationId xmlns:a16="http://schemas.microsoft.com/office/drawing/2014/main" id="{CCA17722-7061-A9E5-3EC5-254591BBA38B}"/>
                </a:ext>
              </a:extLst>
            </p:cNvPr>
            <p:cNvGrpSpPr/>
            <p:nvPr/>
          </p:nvGrpSpPr>
          <p:grpSpPr>
            <a:xfrm>
              <a:off x="4373915" y="2480833"/>
              <a:ext cx="3281528" cy="2811482"/>
              <a:chOff x="4373915" y="2752977"/>
              <a:chExt cx="3281528" cy="2811482"/>
            </a:xfrm>
          </p:grpSpPr>
          <p:sp>
            <p:nvSpPr>
              <p:cNvPr id="13" name="ComponentBackground2" descr="792698b6-8492-4907-88b1-2a3023638bd4">
                <a:extLst>
                  <a:ext uri="{FF2B5EF4-FFF2-40B4-BE49-F238E27FC236}">
                    <a16:creationId xmlns:a16="http://schemas.microsoft.com/office/drawing/2014/main" id="{29D0CD75-4E8C-431A-BDA7-9B87BBEFDA0C}"/>
                  </a:ext>
                </a:extLst>
              </p:cNvPr>
              <p:cNvSpPr/>
              <p:nvPr/>
            </p:nvSpPr>
            <p:spPr>
              <a:xfrm>
                <a:off x="4373915" y="2752977"/>
                <a:ext cx="3281528" cy="2811482"/>
              </a:xfrm>
              <a:prstGeom prst="roundRect">
                <a:avLst>
                  <a:gd name="adj" fmla="val 4728"/>
                </a:avLst>
              </a:prstGeom>
              <a:solidFill>
                <a:schemeClr val="tx2">
                  <a:alpha val="15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Bullet2" descr="33bc4620-68f6-4102-9806-b333f496c6fb">
                <a:extLst>
                  <a:ext uri="{FF2B5EF4-FFF2-40B4-BE49-F238E27FC236}">
                    <a16:creationId xmlns:a16="http://schemas.microsoft.com/office/drawing/2014/main" id="{95C7DC99-40FE-4085-8E27-DB81655A77CB}"/>
                  </a:ext>
                </a:extLst>
              </p:cNvPr>
              <p:cNvSpPr txBox="1"/>
              <p:nvPr/>
            </p:nvSpPr>
            <p:spPr>
              <a:xfrm>
                <a:off x="4536557" y="2976875"/>
                <a:ext cx="2928386" cy="657924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/>
              <a:p>
                <a:r>
                  <a:rPr lang="zh-CN" altLang="en-US" b="1" dirty="0"/>
                  <a:t>核心技术目标</a:t>
                </a:r>
                <a:endParaRPr lang="en-US" dirty="0"/>
              </a:p>
            </p:txBody>
          </p:sp>
          <p:sp>
            <p:nvSpPr>
              <p:cNvPr id="15" name="Text2" descr="2ade054c-3d58-4a7f-9739-3e3ceb39ce28">
                <a:extLst>
                  <a:ext uri="{FF2B5EF4-FFF2-40B4-BE49-F238E27FC236}">
                    <a16:creationId xmlns:a16="http://schemas.microsoft.com/office/drawing/2014/main" id="{083A819D-B17B-4D05-BE4F-9326230D8C65}"/>
                  </a:ext>
                </a:extLst>
              </p:cNvPr>
              <p:cNvSpPr txBox="1"/>
              <p:nvPr/>
            </p:nvSpPr>
            <p:spPr>
              <a:xfrm>
                <a:off x="4536557" y="3634797"/>
                <a:ext cx="2928386" cy="1271739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希望通过学习，深入掌握嵌入式Linux开发、物联网通信协议（如MQTT）、传感器网络与数据集成等核心技术。</a:t>
                </a:r>
                <a:endParaRPr lang="en-US" dirty="0"/>
              </a:p>
            </p:txBody>
          </p:sp>
          <p:sp>
            <p:nvSpPr>
              <p:cNvPr id="17" name="Number2" descr="3610448b-3bf2-4cf6-a1c4-e2fdf24dd38c">
                <a:extLst>
                  <a:ext uri="{FF2B5EF4-FFF2-40B4-BE49-F238E27FC236}">
                    <a16:creationId xmlns:a16="http://schemas.microsoft.com/office/drawing/2014/main" id="{5029CE43-3F3A-4F5C-9110-D55202351C63}"/>
                  </a:ext>
                </a:extLst>
              </p:cNvPr>
              <p:cNvSpPr txBox="1"/>
              <p:nvPr/>
            </p:nvSpPr>
            <p:spPr>
              <a:xfrm>
                <a:off x="7023797" y="5003419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02</a:t>
                </a:r>
                <a:endParaRPr lang="zh-CN" altLang="en-US" dirty="0"/>
              </a:p>
            </p:txBody>
          </p:sp>
        </p:grpSp>
        <p:grpSp>
          <p:nvGrpSpPr>
            <p:cNvPr id="25" name="组合 24" descr="f54758bb-4765-4553-acd9-75747dbe9032">
              <a:extLst>
                <a:ext uri="{FF2B5EF4-FFF2-40B4-BE49-F238E27FC236}">
                  <a16:creationId xmlns:a16="http://schemas.microsoft.com/office/drawing/2014/main" id="{40427AC6-797D-4DEB-52F0-94D5A5502BDE}"/>
                </a:ext>
              </a:extLst>
            </p:cNvPr>
            <p:cNvGrpSpPr/>
            <p:nvPr/>
          </p:nvGrpSpPr>
          <p:grpSpPr>
            <a:xfrm>
              <a:off x="8087430" y="2480833"/>
              <a:ext cx="3281528" cy="2811482"/>
              <a:chOff x="8087430" y="2752977"/>
              <a:chExt cx="3281528" cy="2811482"/>
            </a:xfrm>
          </p:grpSpPr>
          <p:sp>
            <p:nvSpPr>
              <p:cNvPr id="19" name="ComponentBackground3" descr="dd01d532-1ff1-4fdd-822a-e7da2c5bd9af">
                <a:extLst>
                  <a:ext uri="{FF2B5EF4-FFF2-40B4-BE49-F238E27FC236}">
                    <a16:creationId xmlns:a16="http://schemas.microsoft.com/office/drawing/2014/main" id="{617F3D74-8D56-4F24-A373-CB6E26E54E41}"/>
                  </a:ext>
                </a:extLst>
              </p:cNvPr>
              <p:cNvSpPr/>
              <p:nvPr/>
            </p:nvSpPr>
            <p:spPr>
              <a:xfrm>
                <a:off x="8087430" y="2752977"/>
                <a:ext cx="3281528" cy="2811482"/>
              </a:xfrm>
              <a:prstGeom prst="roundRect">
                <a:avLst>
                  <a:gd name="adj" fmla="val 4728"/>
                </a:avLst>
              </a:prstGeom>
              <a:solidFill>
                <a:schemeClr val="tx2">
                  <a:alpha val="15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Bullet3" descr="021b1918-cb7e-4677-a954-e014246ed296">
                <a:extLst>
                  <a:ext uri="{FF2B5EF4-FFF2-40B4-BE49-F238E27FC236}">
                    <a16:creationId xmlns:a16="http://schemas.microsoft.com/office/drawing/2014/main" id="{29EF533E-13E7-4BD5-B534-6ADDA5E87941}"/>
                  </a:ext>
                </a:extLst>
              </p:cNvPr>
              <p:cNvSpPr txBox="1"/>
              <p:nvPr/>
            </p:nvSpPr>
            <p:spPr>
              <a:xfrm>
                <a:off x="8250072" y="2976875"/>
                <a:ext cx="2928386" cy="657924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/>
              <a:p>
                <a:r>
                  <a:rPr lang="zh-CN" altLang="en-US" b="1" dirty="0"/>
                  <a:t>提升工程实践</a:t>
                </a:r>
                <a:endParaRPr lang="en-US" dirty="0"/>
              </a:p>
            </p:txBody>
          </p:sp>
          <p:sp>
            <p:nvSpPr>
              <p:cNvPr id="21" name="Text3" descr="224993c5-3c94-46ae-a697-4f69782e0a83">
                <a:extLst>
                  <a:ext uri="{FF2B5EF4-FFF2-40B4-BE49-F238E27FC236}">
                    <a16:creationId xmlns:a16="http://schemas.microsoft.com/office/drawing/2014/main" id="{B5DDBDF3-D5D1-425E-A380-A6A455D5B694}"/>
                  </a:ext>
                </a:extLst>
              </p:cNvPr>
              <p:cNvSpPr txBox="1"/>
              <p:nvPr/>
            </p:nvSpPr>
            <p:spPr>
              <a:xfrm>
                <a:off x="8250072" y="3634797"/>
                <a:ext cx="2928386" cy="1271739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我渴望参与更多实际项目，将理论知识应用于解决真实世界的问题，全面提升我的工程实践与团队协作能力。</a:t>
                </a:r>
                <a:endParaRPr lang="en-US" dirty="0"/>
              </a:p>
            </p:txBody>
          </p:sp>
          <p:sp>
            <p:nvSpPr>
              <p:cNvPr id="23" name="Number3" descr="210c14fe-5b37-4ace-aa7c-4dc5d79cf09f">
                <a:extLst>
                  <a:ext uri="{FF2B5EF4-FFF2-40B4-BE49-F238E27FC236}">
                    <a16:creationId xmlns:a16="http://schemas.microsoft.com/office/drawing/2014/main" id="{5510D14D-9F09-41C8-B093-1899C025F1BE}"/>
                  </a:ext>
                </a:extLst>
              </p:cNvPr>
              <p:cNvSpPr txBox="1"/>
              <p:nvPr/>
            </p:nvSpPr>
            <p:spPr>
              <a:xfrm>
                <a:off x="10737312" y="5003419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03</a:t>
                </a:r>
                <a:endParaRPr lang="zh-CN" altLang="en-US" dirty="0"/>
              </a:p>
            </p:txBody>
          </p:sp>
        </p:grpSp>
      </p:grpSp>
      <p:sp>
        <p:nvSpPr>
          <p:cNvPr id="2" name="标题 1" descr="13e0d925-93c8-42da-a700-354fe8a5c62c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学习愿景与目标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87373338-37df-4b14-bf0b-24ac72acb25c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3" name="内容占位符 2" descr="cd00f378-e1da-4643-8ba9-967e13e3f9b2"/>
          <p:cNvSpPr>
            <a:spLocks noGrp="1"/>
          </p:cNvSpPr>
          <p:nvPr>
            <p:ph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个人背景与家乡</a:t>
            </a:r>
            <a:endParaRPr lang="en-US" dirty="0"/>
          </a:p>
          <a:p>
            <a:r>
              <a:rPr lang="zh-CN" altLang="en-US" dirty="0"/>
              <a:t>个人兴趣与探索</a:t>
            </a:r>
            <a:endParaRPr lang="en-US" dirty="0"/>
          </a:p>
          <a:p>
            <a:r>
              <a:rPr lang="zh-CN" altLang="en-US" dirty="0"/>
              <a:t>核心项目实践</a:t>
            </a:r>
            <a:endParaRPr lang="en-US" dirty="0"/>
          </a:p>
          <a:p>
            <a:r>
              <a:rPr lang="zh-CN" altLang="en-US" dirty="0"/>
              <a:t>学习规划与展望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e13d7ee0-c9fb-4c08-bee9-3edefcec551b.source.3.zh-Hans.pptx" descr="69061323-cf45-4299-810d-fcb1f8fa2489">
            <a:extLst>
              <a:ext uri="{FF2B5EF4-FFF2-40B4-BE49-F238E27FC236}">
                <a16:creationId xmlns:a16="http://schemas.microsoft.com/office/drawing/2014/main" id="{8C620B69-D2F3-EBF4-AD51-745B24E92C46}"/>
              </a:ext>
            </a:extLst>
          </p:cNvPr>
          <p:cNvGrpSpPr/>
          <p:nvPr/>
        </p:nvGrpSpPr>
        <p:grpSpPr>
          <a:xfrm>
            <a:off x="660400" y="1130300"/>
            <a:ext cx="10858500" cy="4854193"/>
            <a:chOff x="660400" y="1130300"/>
            <a:chExt cx="10858500" cy="4854193"/>
          </a:xfrm>
        </p:grpSpPr>
        <p:sp>
          <p:nvSpPr>
            <p:cNvPr id="14" name="空心弧 13" descr="9c4f9c8f-8e2d-4a73-a59a-3bdbf729a51a">
              <a:extLst>
                <a:ext uri="{FF2B5EF4-FFF2-40B4-BE49-F238E27FC236}">
                  <a16:creationId xmlns:a16="http://schemas.microsoft.com/office/drawing/2014/main" id="{4873DA65-7419-C6B2-F968-A50A594A6A66}"/>
                </a:ext>
              </a:extLst>
            </p:cNvPr>
            <p:cNvSpPr/>
            <p:nvPr/>
          </p:nvSpPr>
          <p:spPr>
            <a:xfrm>
              <a:off x="1474108" y="2249715"/>
              <a:ext cx="3077028" cy="3077028"/>
            </a:xfrm>
            <a:prstGeom prst="blockArc">
              <a:avLst>
                <a:gd name="adj1" fmla="val 10800000"/>
                <a:gd name="adj2" fmla="val 0"/>
                <a:gd name="adj3" fmla="val 8000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空心弧 17" descr="eedc56e4-c9ac-4402-b688-ea9c3e6238d7">
              <a:extLst>
                <a:ext uri="{FF2B5EF4-FFF2-40B4-BE49-F238E27FC236}">
                  <a16:creationId xmlns:a16="http://schemas.microsoft.com/office/drawing/2014/main" id="{00983A0E-5235-79FE-E843-3B473D4E23F8}"/>
                </a:ext>
              </a:extLst>
            </p:cNvPr>
            <p:cNvSpPr/>
            <p:nvPr/>
          </p:nvSpPr>
          <p:spPr>
            <a:xfrm>
              <a:off x="4551136" y="2249715"/>
              <a:ext cx="3077028" cy="3077028"/>
            </a:xfrm>
            <a:prstGeom prst="blockArc">
              <a:avLst>
                <a:gd name="adj1" fmla="val 10800000"/>
                <a:gd name="adj2" fmla="val 0"/>
                <a:gd name="adj3" fmla="val 8000"/>
              </a:avLst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6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空心弧 18" descr="e038e5d2-dd19-41d1-a38f-12eec0bd66e6">
              <a:extLst>
                <a:ext uri="{FF2B5EF4-FFF2-40B4-BE49-F238E27FC236}">
                  <a16:creationId xmlns:a16="http://schemas.microsoft.com/office/drawing/2014/main" id="{62D50564-F870-7C25-8604-10844C0372DC}"/>
                </a:ext>
              </a:extLst>
            </p:cNvPr>
            <p:cNvSpPr/>
            <p:nvPr/>
          </p:nvSpPr>
          <p:spPr>
            <a:xfrm>
              <a:off x="7628164" y="2249715"/>
              <a:ext cx="3077028" cy="3077028"/>
            </a:xfrm>
            <a:prstGeom prst="blockArc">
              <a:avLst>
                <a:gd name="adj1" fmla="val 10800000"/>
                <a:gd name="adj2" fmla="val 0"/>
                <a:gd name="adj3" fmla="val 8000"/>
              </a:avLst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6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0" name="Title" descr="7bfe2a0e-995e-4ffc-a220-c812e91cf24e">
              <a:extLst>
                <a:ext uri="{FF2B5EF4-FFF2-40B4-BE49-F238E27FC236}">
                  <a16:creationId xmlns:a16="http://schemas.microsoft.com/office/drawing/2014/main" id="{C2D932DA-E9AC-22BC-1C44-64637A964B5E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736600"/>
            </a:xfrm>
            <a:prstGeom prst="rect">
              <a:avLst/>
            </a:prstGeom>
            <a:noFill/>
          </p:spPr>
          <p:txBody>
            <a:bodyPr vert="horz" wrap="square" rtlCol="0" anchor="b" anchorCtr="0">
              <a:normAutofit/>
            </a:bodyPr>
            <a:lstStyle/>
            <a:p>
              <a:pPr algn="ctr"/>
              <a:r>
                <a:rPr lang="zh-CN" altLang="en-US" sz="2400" b="1" dirty="0">
                  <a:cs typeface="+mn-ea"/>
                  <a:sym typeface="+mn-lt"/>
                </a:rPr>
                <a:t>成为一名优秀的研发工程师</a:t>
              </a:r>
              <a:endParaRPr lang="en-US" dirty="0"/>
            </a:p>
          </p:txBody>
        </p:sp>
        <p:grpSp>
          <p:nvGrpSpPr>
            <p:cNvPr id="38" name="组合 37" descr="c6b56db1-f099-4ea0-9ee2-ea44b2b425fb">
              <a:extLst>
                <a:ext uri="{FF2B5EF4-FFF2-40B4-BE49-F238E27FC236}">
                  <a16:creationId xmlns:a16="http://schemas.microsoft.com/office/drawing/2014/main" id="{17DA699E-5C24-11F3-E401-E43B4B338EB4}"/>
                </a:ext>
              </a:extLst>
            </p:cNvPr>
            <p:cNvGrpSpPr/>
            <p:nvPr/>
          </p:nvGrpSpPr>
          <p:grpSpPr>
            <a:xfrm>
              <a:off x="1609945" y="3177746"/>
              <a:ext cx="2830758" cy="2806746"/>
              <a:chOff x="1609945" y="3177746"/>
              <a:chExt cx="2830758" cy="2806746"/>
            </a:xfrm>
          </p:grpSpPr>
          <p:sp>
            <p:nvSpPr>
              <p:cNvPr id="22" name="Number1" descr="be4e85e0-9ab0-4fdc-a843-fb33c2e7e17b">
                <a:extLst>
                  <a:ext uri="{FF2B5EF4-FFF2-40B4-BE49-F238E27FC236}">
                    <a16:creationId xmlns:a16="http://schemas.microsoft.com/office/drawing/2014/main" id="{170116F8-5E23-F7B0-231B-516DF02013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63808" y="3177746"/>
                <a:ext cx="697627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spAutoFit/>
              </a:bodyPr>
              <a:lstStyle/>
              <a:p>
                <a:pPr algn="ctr"/>
                <a:r>
                  <a:rPr kumimoji="1" lang="en-US" altLang="zh-CN" sz="36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01</a:t>
                </a:r>
                <a:endParaRPr kumimoji="1" lang="zh-CN" altLang="en-US" sz="36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Bullet1" descr="e7b0100a-6848-4a48-aad2-18a861d3a438">
                <a:extLst>
                  <a:ext uri="{FF2B5EF4-FFF2-40B4-BE49-F238E27FC236}">
                    <a16:creationId xmlns:a16="http://schemas.microsoft.com/office/drawing/2014/main" id="{633A411D-EEEB-3829-1ABE-8A6C6EEE61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09949" y="4081119"/>
                <a:ext cx="2830754" cy="7444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短期目标</a:t>
                </a:r>
                <a:endParaRPr lang="en-US" dirty="0"/>
              </a:p>
            </p:txBody>
          </p:sp>
          <p:sp>
            <p:nvSpPr>
              <p:cNvPr id="26" name="Text1" descr="7bc50cc5-04fe-42b4-ab11-989a1851dfd4">
                <a:extLst>
                  <a:ext uri="{FF2B5EF4-FFF2-40B4-BE49-F238E27FC236}">
                    <a16:creationId xmlns:a16="http://schemas.microsoft.com/office/drawing/2014/main" id="{D06E642B-80AE-1225-7323-A48AD6AC6BC1}"/>
                  </a:ext>
                </a:extLst>
              </p:cNvPr>
              <p:cNvSpPr/>
              <p:nvPr/>
            </p:nvSpPr>
            <p:spPr>
              <a:xfrm>
                <a:off x="1609945" y="4829021"/>
                <a:ext cx="2828663" cy="11554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顺利完成在粤嵌的学习，积累高质量的项目经验，为秋季校园招聘做好准备。</a:t>
                </a:r>
                <a:endParaRPr lang="en-US" dirty="0"/>
              </a:p>
            </p:txBody>
          </p:sp>
        </p:grpSp>
        <p:grpSp>
          <p:nvGrpSpPr>
            <p:cNvPr id="39" name="组合 38" descr="27089a80-e8c1-4914-880b-e7754a803e77">
              <a:extLst>
                <a:ext uri="{FF2B5EF4-FFF2-40B4-BE49-F238E27FC236}">
                  <a16:creationId xmlns:a16="http://schemas.microsoft.com/office/drawing/2014/main" id="{A822FA4D-D0F2-DDB1-59CD-4452ED3BACDA}"/>
                </a:ext>
              </a:extLst>
            </p:cNvPr>
            <p:cNvGrpSpPr/>
            <p:nvPr/>
          </p:nvGrpSpPr>
          <p:grpSpPr>
            <a:xfrm>
              <a:off x="4674271" y="3177745"/>
              <a:ext cx="2830758" cy="2806748"/>
              <a:chOff x="4674271" y="3177745"/>
              <a:chExt cx="2830758" cy="2806748"/>
            </a:xfrm>
          </p:grpSpPr>
          <p:sp>
            <p:nvSpPr>
              <p:cNvPr id="23" name="Number2" descr="890c584f-b914-4368-962e-93ce806a249d">
                <a:extLst>
                  <a:ext uri="{FF2B5EF4-FFF2-40B4-BE49-F238E27FC236}">
                    <a16:creationId xmlns:a16="http://schemas.microsoft.com/office/drawing/2014/main" id="{778CA7EC-652A-CEFF-51A0-04F3C6C911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40835" y="3177745"/>
                <a:ext cx="697628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spAutoFit/>
              </a:bodyPr>
              <a:lstStyle/>
              <a:p>
                <a:pPr algn="ctr"/>
                <a:r>
                  <a:rPr kumimoji="1" lang="en-US" altLang="zh-CN" sz="3600" b="1" dirty="0">
                    <a:solidFill>
                      <a:schemeClr val="accent2"/>
                    </a:solidFill>
                    <a:cs typeface="+mn-ea"/>
                    <a:sym typeface="+mn-lt"/>
                  </a:rPr>
                  <a:t>02</a:t>
                </a:r>
                <a:endParaRPr kumimoji="1" lang="zh-CN" altLang="en-US" sz="3600" b="1" dirty="0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Bullet2" descr="ff2f4a34-fef7-471d-815d-00f1ff3597e4">
                <a:extLst>
                  <a:ext uri="{FF2B5EF4-FFF2-40B4-BE49-F238E27FC236}">
                    <a16:creationId xmlns:a16="http://schemas.microsoft.com/office/drawing/2014/main" id="{21A765C0-B42F-57EA-CA63-FBC8450D743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74275" y="4081120"/>
                <a:ext cx="2830754" cy="7444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长期愿景</a:t>
                </a:r>
                <a:endParaRPr lang="en-US" dirty="0"/>
              </a:p>
            </p:txBody>
          </p:sp>
          <p:sp>
            <p:nvSpPr>
              <p:cNvPr id="34" name="Text2" descr="1e73761c-dce8-4f70-8336-aa7e99957734">
                <a:extLst>
                  <a:ext uri="{FF2B5EF4-FFF2-40B4-BE49-F238E27FC236}">
                    <a16:creationId xmlns:a16="http://schemas.microsoft.com/office/drawing/2014/main" id="{C1EB8039-4F37-7DE1-0368-16ECD5A74B5A}"/>
                  </a:ext>
                </a:extLst>
              </p:cNvPr>
              <p:cNvSpPr/>
              <p:nvPr/>
            </p:nvSpPr>
            <p:spPr>
              <a:xfrm>
                <a:off x="4674271" y="4829022"/>
                <a:ext cx="2828663" cy="11554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期望能进入一家领先的科技公司，在物联网或单片机领域从事技术研发工作，用技术创造价值。</a:t>
                </a:r>
                <a:endParaRPr lang="en-US" dirty="0"/>
              </a:p>
            </p:txBody>
          </p:sp>
        </p:grpSp>
        <p:grpSp>
          <p:nvGrpSpPr>
            <p:cNvPr id="40" name="组合 39" descr="a379610d-67f7-4bbd-b9bd-ada6032302a9">
              <a:extLst>
                <a:ext uri="{FF2B5EF4-FFF2-40B4-BE49-F238E27FC236}">
                  <a16:creationId xmlns:a16="http://schemas.microsoft.com/office/drawing/2014/main" id="{C600A211-531F-4629-058E-107B79DC406D}"/>
                </a:ext>
              </a:extLst>
            </p:cNvPr>
            <p:cNvGrpSpPr/>
            <p:nvPr/>
          </p:nvGrpSpPr>
          <p:grpSpPr>
            <a:xfrm>
              <a:off x="7751298" y="3177744"/>
              <a:ext cx="2830758" cy="2801836"/>
              <a:chOff x="7751298" y="3177744"/>
              <a:chExt cx="2830758" cy="2801836"/>
            </a:xfrm>
          </p:grpSpPr>
          <p:sp>
            <p:nvSpPr>
              <p:cNvPr id="24" name="Number3" descr="3405a334-f0b8-4dba-82ac-7594e091fba4">
                <a:extLst>
                  <a:ext uri="{FF2B5EF4-FFF2-40B4-BE49-F238E27FC236}">
                    <a16:creationId xmlns:a16="http://schemas.microsoft.com/office/drawing/2014/main" id="{450E6C75-D7B6-FCC1-0354-6B0985061D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7863" y="3177744"/>
                <a:ext cx="697628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spAutoFit/>
              </a:bodyPr>
              <a:lstStyle/>
              <a:p>
                <a:pPr algn="ctr"/>
                <a:r>
                  <a:rPr kumimoji="1" lang="en-US" altLang="zh-CN" sz="3600" b="1" dirty="0">
                    <a:solidFill>
                      <a:schemeClr val="accent3"/>
                    </a:solidFill>
                    <a:cs typeface="+mn-ea"/>
                    <a:sym typeface="+mn-lt"/>
                  </a:rPr>
                  <a:t>03</a:t>
                </a:r>
                <a:endParaRPr kumimoji="1" lang="zh-CN" altLang="en-US" sz="3600" b="1" dirty="0">
                  <a:solidFill>
                    <a:schemeClr val="accent3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Bullet3" descr="5edc2545-3354-4f1d-803e-927c8e75484e">
                <a:extLst>
                  <a:ext uri="{FF2B5EF4-FFF2-40B4-BE49-F238E27FC236}">
                    <a16:creationId xmlns:a16="http://schemas.microsoft.com/office/drawing/2014/main" id="{905E2245-8C7A-9909-AF43-68641EF4476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751302" y="4076207"/>
                <a:ext cx="2830754" cy="7444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与君共勉</a:t>
                </a:r>
                <a:endParaRPr lang="en-US" dirty="0"/>
              </a:p>
            </p:txBody>
          </p:sp>
          <p:sp>
            <p:nvSpPr>
              <p:cNvPr id="37" name="Text3" descr="4af40a62-236f-4e05-9d02-1ce71ec4bc36">
                <a:extLst>
                  <a:ext uri="{FF2B5EF4-FFF2-40B4-BE49-F238E27FC236}">
                    <a16:creationId xmlns:a16="http://schemas.microsoft.com/office/drawing/2014/main" id="{5F4E9C23-F141-5CED-9BDE-B8541B432601}"/>
                  </a:ext>
                </a:extLst>
              </p:cNvPr>
              <p:cNvSpPr/>
              <p:nvPr/>
            </p:nvSpPr>
            <p:spPr>
              <a:xfrm>
                <a:off x="7751298" y="4824109"/>
                <a:ext cx="2828663" cy="11554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路虽远，行则将至；事虽难，做则必成。我将以持续的学习和扎实的实践，迎接未来的每一个挑战。</a:t>
                </a:r>
                <a:endParaRPr lang="en-US" dirty="0"/>
              </a:p>
            </p:txBody>
          </p:sp>
        </p:grpSp>
      </p:grpSp>
      <p:sp>
        <p:nvSpPr>
          <p:cNvPr id="2" name="标题 1" descr="13e0d925-93c8-42da-a700-354fe8a5c62c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未来职业发展规划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0939cba6-6084-4bdf-a4e0-3c19607fe311.source.4.zh-Hans.pptx" descr="a1644c08-9290-426b-9b68-0acba3fb8d64">
            <a:extLst>
              <a:ext uri="{FF2B5EF4-FFF2-40B4-BE49-F238E27FC236}">
                <a16:creationId xmlns:a16="http://schemas.microsoft.com/office/drawing/2014/main" id="{E5D5F098-0235-9933-7653-43C17237594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82502" y="0"/>
            <a:chExt cx="12192000" cy="6858000"/>
          </a:xfrm>
        </p:grpSpPr>
        <p:sp>
          <p:nvSpPr>
            <p:cNvPr id="24" name="任意多边形: 形状 23" descr="1ed370a2-9e54-4df1-b04d-3361fab023f6">
              <a:extLst>
                <a:ext uri="{FF2B5EF4-FFF2-40B4-BE49-F238E27FC236}">
                  <a16:creationId xmlns:a16="http://schemas.microsoft.com/office/drawing/2014/main" id="{A8B659ED-89D7-E5EA-C7D6-80697B8AA546}"/>
                </a:ext>
              </a:extLst>
            </p:cNvPr>
            <p:cNvSpPr/>
            <p:nvPr/>
          </p:nvSpPr>
          <p:spPr>
            <a:xfrm>
              <a:off x="-82502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" name="组合 2" descr="1b9e1826-5c83-4ecf-98cf-520680ae389e">
              <a:extLst>
                <a:ext uri="{FF2B5EF4-FFF2-40B4-BE49-F238E27FC236}">
                  <a16:creationId xmlns:a16="http://schemas.microsoft.com/office/drawing/2014/main" id="{744F0778-3893-6302-A132-00D3E9601A5A}"/>
                </a:ext>
              </a:extLst>
            </p:cNvPr>
            <p:cNvGrpSpPr/>
            <p:nvPr/>
          </p:nvGrpSpPr>
          <p:grpSpPr>
            <a:xfrm>
              <a:off x="754064" y="2178050"/>
              <a:ext cx="2527299" cy="3797300"/>
              <a:chOff x="754064" y="2178050"/>
              <a:chExt cx="2527299" cy="3797300"/>
            </a:xfrm>
          </p:grpSpPr>
          <p:sp>
            <p:nvSpPr>
              <p:cNvPr id="25" name="Bullet1" descr="05ad715a-f673-43da-8eb4-460d3776d680">
                <a:extLst>
                  <a:ext uri="{FF2B5EF4-FFF2-40B4-BE49-F238E27FC236}">
                    <a16:creationId xmlns:a16="http://schemas.microsoft.com/office/drawing/2014/main" id="{5925C539-589F-CF9A-0E54-0F5125CDAE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4064" y="2178050"/>
                <a:ext cx="2527299" cy="8988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26" name="Text1" descr="1dee5915-a5de-473d-815d-cd689465c51b">
                <a:extLst>
                  <a:ext uri="{FF2B5EF4-FFF2-40B4-BE49-F238E27FC236}">
                    <a16:creationId xmlns:a16="http://schemas.microsoft.com/office/drawing/2014/main" id="{E6ECC864-9D17-EC03-A61D-DA05F7CCD5D2}"/>
                  </a:ext>
                </a:extLst>
              </p:cNvPr>
              <p:cNvSpPr/>
              <p:nvPr/>
            </p:nvSpPr>
            <p:spPr>
              <a:xfrm>
                <a:off x="754064" y="3076868"/>
                <a:ext cx="2527299" cy="28984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endParaRPr lang="en-US" dirty="0"/>
              </a:p>
            </p:txBody>
          </p:sp>
        </p:grpSp>
        <p:grpSp>
          <p:nvGrpSpPr>
            <p:cNvPr id="4" name="组合 3" descr="de72a9c6-dadb-4954-9e81-71071c9011e8">
              <a:extLst>
                <a:ext uri="{FF2B5EF4-FFF2-40B4-BE49-F238E27FC236}">
                  <a16:creationId xmlns:a16="http://schemas.microsoft.com/office/drawing/2014/main" id="{69F186DA-4565-52F9-7694-83265348A97E}"/>
                </a:ext>
              </a:extLst>
            </p:cNvPr>
            <p:cNvGrpSpPr/>
            <p:nvPr/>
          </p:nvGrpSpPr>
          <p:grpSpPr>
            <a:xfrm>
              <a:off x="3468689" y="1395413"/>
              <a:ext cx="2527299" cy="4579937"/>
              <a:chOff x="3468689" y="1395413"/>
              <a:chExt cx="2527299" cy="4579937"/>
            </a:xfrm>
          </p:grpSpPr>
          <p:sp>
            <p:nvSpPr>
              <p:cNvPr id="29" name="Bullet2" descr="92754b0b-9072-4e78-b456-d69c932ba9a1">
                <a:extLst>
                  <a:ext uri="{FF2B5EF4-FFF2-40B4-BE49-F238E27FC236}">
                    <a16:creationId xmlns:a16="http://schemas.microsoft.com/office/drawing/2014/main" id="{FD84BB55-CED0-5150-A538-433E2D48AE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68689" y="2178050"/>
                <a:ext cx="2527299" cy="8988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30" name="Text2" descr="a82a9670-a660-431a-9586-87fec2e9c7ea">
                <a:extLst>
                  <a:ext uri="{FF2B5EF4-FFF2-40B4-BE49-F238E27FC236}">
                    <a16:creationId xmlns:a16="http://schemas.microsoft.com/office/drawing/2014/main" id="{DDBDFE9D-B8E9-459A-750C-B2C92C098E90}"/>
                  </a:ext>
                </a:extLst>
              </p:cNvPr>
              <p:cNvSpPr/>
              <p:nvPr/>
            </p:nvSpPr>
            <p:spPr>
              <a:xfrm>
                <a:off x="3468689" y="3076868"/>
                <a:ext cx="2527299" cy="28984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endParaRPr lang="en-US" dirty="0"/>
              </a:p>
            </p:txBody>
          </p:sp>
          <p:sp>
            <p:nvSpPr>
              <p:cNvPr id="38" name="Number2" descr="cc02e2f7-e3f1-4547-b2a4-9fd692b2d726">
                <a:extLst>
                  <a:ext uri="{FF2B5EF4-FFF2-40B4-BE49-F238E27FC236}">
                    <a16:creationId xmlns:a16="http://schemas.microsoft.com/office/drawing/2014/main" id="{BC92EDDA-D7D2-4B15-B122-4B6362706BDD}"/>
                  </a:ext>
                </a:extLst>
              </p:cNvPr>
              <p:cNvSpPr txBox="1"/>
              <p:nvPr/>
            </p:nvSpPr>
            <p:spPr>
              <a:xfrm>
                <a:off x="4368801" y="1395413"/>
                <a:ext cx="727074" cy="727074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pPr algn="ctr"/>
                <a:endParaRPr lang="zh-CN" altLang="en-US" sz="400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 descr="7e4afb76-9e8f-456e-90f7-6d8592024585">
              <a:extLst>
                <a:ext uri="{FF2B5EF4-FFF2-40B4-BE49-F238E27FC236}">
                  <a16:creationId xmlns:a16="http://schemas.microsoft.com/office/drawing/2014/main" id="{50884E3F-497F-4F93-E861-5DD7121AAFC3}"/>
                </a:ext>
              </a:extLst>
            </p:cNvPr>
            <p:cNvGrpSpPr/>
            <p:nvPr/>
          </p:nvGrpSpPr>
          <p:grpSpPr>
            <a:xfrm>
              <a:off x="6183314" y="1395413"/>
              <a:ext cx="2527299" cy="4579937"/>
              <a:chOff x="6183314" y="1395413"/>
              <a:chExt cx="2527299" cy="4579937"/>
            </a:xfrm>
          </p:grpSpPr>
          <p:sp>
            <p:nvSpPr>
              <p:cNvPr id="32" name="Bullet3" descr="999084a0-341e-48ed-bb74-8149ce17a49e">
                <a:extLst>
                  <a:ext uri="{FF2B5EF4-FFF2-40B4-BE49-F238E27FC236}">
                    <a16:creationId xmlns:a16="http://schemas.microsoft.com/office/drawing/2014/main" id="{C9B5891A-C6FF-B091-CD99-AAF0C152F4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183314" y="2178050"/>
                <a:ext cx="2527299" cy="8988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33" name="Text3" descr="6a326703-65c1-4b0e-968a-0dce88323805">
                <a:extLst>
                  <a:ext uri="{FF2B5EF4-FFF2-40B4-BE49-F238E27FC236}">
                    <a16:creationId xmlns:a16="http://schemas.microsoft.com/office/drawing/2014/main" id="{498B1FF9-90B1-1E2F-D307-9B56446D3AA0}"/>
                  </a:ext>
                </a:extLst>
              </p:cNvPr>
              <p:cNvSpPr/>
              <p:nvPr/>
            </p:nvSpPr>
            <p:spPr>
              <a:xfrm>
                <a:off x="6183314" y="3076868"/>
                <a:ext cx="2527299" cy="28984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endParaRPr lang="en-US" dirty="0"/>
              </a:p>
            </p:txBody>
          </p:sp>
          <p:sp>
            <p:nvSpPr>
              <p:cNvPr id="39" name="Number3" descr="555aab05-d81d-4b06-b589-a14ae0e928e9">
                <a:extLst>
                  <a:ext uri="{FF2B5EF4-FFF2-40B4-BE49-F238E27FC236}">
                    <a16:creationId xmlns:a16="http://schemas.microsoft.com/office/drawing/2014/main" id="{2750C7AD-46EE-A41F-7132-2C3C377099B8}"/>
                  </a:ext>
                </a:extLst>
              </p:cNvPr>
              <p:cNvSpPr txBox="1"/>
              <p:nvPr/>
            </p:nvSpPr>
            <p:spPr>
              <a:xfrm>
                <a:off x="7083426" y="1395413"/>
                <a:ext cx="727074" cy="727074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pPr algn="ctr"/>
                <a:endParaRPr lang="zh-CN" altLang="en-US" sz="400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 descr="bfc23a56-42ae-4f98-beaf-d653f3a3f363">
              <a:extLst>
                <a:ext uri="{FF2B5EF4-FFF2-40B4-BE49-F238E27FC236}">
                  <a16:creationId xmlns:a16="http://schemas.microsoft.com/office/drawing/2014/main" id="{4089D5E2-D51C-095B-F518-E011D1B59A23}"/>
                </a:ext>
              </a:extLst>
            </p:cNvPr>
            <p:cNvGrpSpPr/>
            <p:nvPr/>
          </p:nvGrpSpPr>
          <p:grpSpPr>
            <a:xfrm>
              <a:off x="8897939" y="1395413"/>
              <a:ext cx="2527299" cy="4579937"/>
              <a:chOff x="8897939" y="1395413"/>
              <a:chExt cx="2527299" cy="4579937"/>
            </a:xfrm>
          </p:grpSpPr>
          <p:sp>
            <p:nvSpPr>
              <p:cNvPr id="35" name="Bullet4" descr="14297a89-674e-4b24-b326-cfd3d53f9218">
                <a:extLst>
                  <a:ext uri="{FF2B5EF4-FFF2-40B4-BE49-F238E27FC236}">
                    <a16:creationId xmlns:a16="http://schemas.microsoft.com/office/drawing/2014/main" id="{EC68FD26-CAFB-49F0-134F-E08D3F58640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97939" y="2178050"/>
                <a:ext cx="2527299" cy="8988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36" name="Text4" descr="6c2ef2c3-2c25-4013-809d-8ec4314d94bd">
                <a:extLst>
                  <a:ext uri="{FF2B5EF4-FFF2-40B4-BE49-F238E27FC236}">
                    <a16:creationId xmlns:a16="http://schemas.microsoft.com/office/drawing/2014/main" id="{815F91B3-F411-D072-7DC2-A94B034791DA}"/>
                  </a:ext>
                </a:extLst>
              </p:cNvPr>
              <p:cNvSpPr/>
              <p:nvPr/>
            </p:nvSpPr>
            <p:spPr>
              <a:xfrm>
                <a:off x="8897939" y="3076868"/>
                <a:ext cx="2527299" cy="28984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endParaRPr lang="en-US" dirty="0"/>
              </a:p>
            </p:txBody>
          </p:sp>
          <p:sp>
            <p:nvSpPr>
              <p:cNvPr id="40" name="Number4" descr="9fc6adaf-2f44-47cc-b22d-21fd0c65eb5d">
                <a:extLst>
                  <a:ext uri="{FF2B5EF4-FFF2-40B4-BE49-F238E27FC236}">
                    <a16:creationId xmlns:a16="http://schemas.microsoft.com/office/drawing/2014/main" id="{ECF3214E-CFA5-0D07-47C3-58A131277C1D}"/>
                  </a:ext>
                </a:extLst>
              </p:cNvPr>
              <p:cNvSpPr txBox="1"/>
              <p:nvPr/>
            </p:nvSpPr>
            <p:spPr>
              <a:xfrm>
                <a:off x="9798051" y="1395413"/>
                <a:ext cx="727074" cy="727074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pPr algn="ctr"/>
                <a:endParaRPr lang="zh-CN" altLang="en-US" sz="4000" b="1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标题 1" descr="13e0d925-93c8-42da-a700-354fe8a5c62c"/>
          <p:cNvSpPr>
            <a:spLocks noGrp="1"/>
          </p:cNvSpPr>
          <p:nvPr>
            <p:ph type="title" hasCustomPrompt="1"/>
          </p:nvPr>
        </p:nvSpPr>
        <p:spPr>
          <a:xfrm>
            <a:off x="2234437" y="128585"/>
            <a:ext cx="9284464" cy="3824648"/>
          </a:xfrm>
        </p:spPr>
        <p:txBody>
          <a:bodyPr>
            <a:normAutofit/>
          </a:bodyPr>
          <a:lstStyle/>
          <a:p>
            <a:r>
              <a:rPr lang="zh-CN" altLang="en-US" sz="4800" b="0" dirty="0"/>
              <a:t>愿君明朝处，看尽锦花新</a:t>
            </a:r>
            <a:br>
              <a:rPr lang="en-US" altLang="zh-CN" sz="4800" b="0" dirty="0"/>
            </a:br>
            <a:br>
              <a:rPr lang="en-US" altLang="zh-CN" b="0" dirty="0"/>
            </a:br>
            <a:r>
              <a:rPr lang="en-US" altLang="zh-CN" b="0" dirty="0"/>
              <a:t>                                                </a:t>
            </a:r>
            <a:r>
              <a:rPr lang="en-US" altLang="zh-CN" b="0" dirty="0">
                <a:sym typeface="Wingdings" panose="05000000000000000000" pitchFamily="2" charset="2"/>
              </a:rPr>
              <a:t>---------</a:t>
            </a:r>
            <a:r>
              <a:rPr lang="zh-CN" altLang="en-US" b="0" dirty="0"/>
              <a:t>愿这盛世，皆如你我所愿</a:t>
            </a:r>
            <a:endParaRPr lang="en-US" sz="5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864A6E0-1F13-7D4D-D56A-DAC290271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0939cba6-6084-4bdf-a4e0-3c19607fe311.source.4.zh-Hans.pptx" descr="a1644c08-9290-426b-9b68-0acba3fb8d64">
            <a:extLst>
              <a:ext uri="{FF2B5EF4-FFF2-40B4-BE49-F238E27FC236}">
                <a16:creationId xmlns:a16="http://schemas.microsoft.com/office/drawing/2014/main" id="{B3EF671C-E084-5F23-AAD8-7B84992BA9AE}"/>
              </a:ext>
            </a:extLst>
          </p:cNvPr>
          <p:cNvGrpSpPr/>
          <p:nvPr/>
        </p:nvGrpSpPr>
        <p:grpSpPr>
          <a:xfrm>
            <a:off x="75627" y="0"/>
            <a:ext cx="12192000" cy="6858000"/>
            <a:chOff x="0" y="0"/>
            <a:chExt cx="12192000" cy="6858000"/>
          </a:xfrm>
        </p:grpSpPr>
        <p:sp>
          <p:nvSpPr>
            <p:cNvPr id="24" name="任意多边形: 形状 23" descr="1ed370a2-9e54-4df1-b04d-3361fab023f6">
              <a:extLst>
                <a:ext uri="{FF2B5EF4-FFF2-40B4-BE49-F238E27FC236}">
                  <a16:creationId xmlns:a16="http://schemas.microsoft.com/office/drawing/2014/main" id="{3E2A916D-F79F-4399-F594-2D26BBD2DAE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" name="组合 2" descr="1b9e1826-5c83-4ecf-98cf-520680ae389e">
              <a:extLst>
                <a:ext uri="{FF2B5EF4-FFF2-40B4-BE49-F238E27FC236}">
                  <a16:creationId xmlns:a16="http://schemas.microsoft.com/office/drawing/2014/main" id="{44C7CF8E-3033-0028-D583-269F979917D2}"/>
                </a:ext>
              </a:extLst>
            </p:cNvPr>
            <p:cNvGrpSpPr/>
            <p:nvPr/>
          </p:nvGrpSpPr>
          <p:grpSpPr>
            <a:xfrm>
              <a:off x="660401" y="1130300"/>
              <a:ext cx="2714625" cy="5003800"/>
              <a:chOff x="660401" y="1130300"/>
              <a:chExt cx="2714625" cy="5003800"/>
            </a:xfrm>
          </p:grpSpPr>
          <p:sp>
            <p:nvSpPr>
              <p:cNvPr id="12" name="ComponentBackground1" descr="5a53a165-4799-4cbd-aeef-a70021116d8a">
                <a:extLst>
                  <a:ext uri="{FF2B5EF4-FFF2-40B4-BE49-F238E27FC236}">
                    <a16:creationId xmlns:a16="http://schemas.microsoft.com/office/drawing/2014/main" id="{73DD37BA-3064-591A-3333-20A3295D383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0401" y="1130300"/>
                <a:ext cx="2714625" cy="5003800"/>
              </a:xfrm>
              <a:custGeom>
                <a:avLst/>
                <a:gdLst>
                  <a:gd name="connsiteX0" fmla="*/ 0 w 2714625"/>
                  <a:gd name="connsiteY0" fmla="*/ 0 h 5003800"/>
                  <a:gd name="connsiteX1" fmla="*/ 2714625 w 2714625"/>
                  <a:gd name="connsiteY1" fmla="*/ 0 h 5003800"/>
                  <a:gd name="connsiteX2" fmla="*/ 2714625 w 2714625"/>
                  <a:gd name="connsiteY2" fmla="*/ 5003800 h 5003800"/>
                  <a:gd name="connsiteX3" fmla="*/ 0 w 2714625"/>
                  <a:gd name="connsiteY3" fmla="*/ 5003800 h 500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14625" h="5003800">
                    <a:moveTo>
                      <a:pt x="0" y="0"/>
                    </a:moveTo>
                    <a:lnTo>
                      <a:pt x="2714625" y="0"/>
                    </a:lnTo>
                    <a:lnTo>
                      <a:pt x="2714625" y="5003800"/>
                    </a:lnTo>
                    <a:lnTo>
                      <a:pt x="0" y="5003800"/>
                    </a:lnTo>
                    <a:close/>
                  </a:path>
                </a:pathLst>
              </a:custGeom>
              <a:solidFill>
                <a:schemeClr val="accent2"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Bullet1" descr="05ad715a-f673-43da-8eb4-460d3776d680">
                <a:extLst>
                  <a:ext uri="{FF2B5EF4-FFF2-40B4-BE49-F238E27FC236}">
                    <a16:creationId xmlns:a16="http://schemas.microsoft.com/office/drawing/2014/main" id="{5AE31F96-3566-D92D-AB76-0F67D55B26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4064" y="2178050"/>
                <a:ext cx="2527299" cy="8988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姓名</a:t>
                </a:r>
                <a:endParaRPr lang="en-US" dirty="0"/>
              </a:p>
            </p:txBody>
          </p:sp>
          <p:sp>
            <p:nvSpPr>
              <p:cNvPr id="26" name="Text1" descr="1dee5915-a5de-473d-815d-cd689465c51b">
                <a:extLst>
                  <a:ext uri="{FF2B5EF4-FFF2-40B4-BE49-F238E27FC236}">
                    <a16:creationId xmlns:a16="http://schemas.microsoft.com/office/drawing/2014/main" id="{1D2F9DBA-B02E-EAB9-7F6E-489FD2450BAB}"/>
                  </a:ext>
                </a:extLst>
              </p:cNvPr>
              <p:cNvSpPr/>
              <p:nvPr/>
            </p:nvSpPr>
            <p:spPr>
              <a:xfrm>
                <a:off x="754064" y="3076868"/>
                <a:ext cx="2527299" cy="28984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[填写你的姓名]</a:t>
                </a:r>
                <a:endParaRPr lang="en-US" dirty="0"/>
              </a:p>
            </p:txBody>
          </p:sp>
          <p:sp>
            <p:nvSpPr>
              <p:cNvPr id="37" name="Number1" descr="559d86ef-7f8d-4024-abeb-b32915e31830">
                <a:extLst>
                  <a:ext uri="{FF2B5EF4-FFF2-40B4-BE49-F238E27FC236}">
                    <a16:creationId xmlns:a16="http://schemas.microsoft.com/office/drawing/2014/main" id="{16089EE7-5E46-FA73-64FB-C3239A8267E5}"/>
                  </a:ext>
                </a:extLst>
              </p:cNvPr>
              <p:cNvSpPr txBox="1"/>
              <p:nvPr/>
            </p:nvSpPr>
            <p:spPr>
              <a:xfrm>
                <a:off x="1654176" y="1395413"/>
                <a:ext cx="727074" cy="727074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4000" b="1" dirty="0">
                    <a:cs typeface="+mn-ea"/>
                    <a:sym typeface="+mn-lt"/>
                  </a:rPr>
                  <a:t>01</a:t>
                </a:r>
                <a:endParaRPr lang="zh-CN" altLang="en-US" sz="400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4" name="组合 3" descr="de72a9c6-dadb-4954-9e81-71071c9011e8">
              <a:extLst>
                <a:ext uri="{FF2B5EF4-FFF2-40B4-BE49-F238E27FC236}">
                  <a16:creationId xmlns:a16="http://schemas.microsoft.com/office/drawing/2014/main" id="{B3A6EA85-2733-FF3C-E738-9CFF651738C2}"/>
                </a:ext>
              </a:extLst>
            </p:cNvPr>
            <p:cNvGrpSpPr/>
            <p:nvPr/>
          </p:nvGrpSpPr>
          <p:grpSpPr>
            <a:xfrm>
              <a:off x="3375026" y="1130300"/>
              <a:ext cx="2714625" cy="5003800"/>
              <a:chOff x="3375026" y="1130300"/>
              <a:chExt cx="2714625" cy="5003800"/>
            </a:xfrm>
          </p:grpSpPr>
          <p:sp>
            <p:nvSpPr>
              <p:cNvPr id="15" name="ComponentBackground2" descr="5ae0cb4e-16ce-41f9-8c7d-ba2e2c53a55b">
                <a:extLst>
                  <a:ext uri="{FF2B5EF4-FFF2-40B4-BE49-F238E27FC236}">
                    <a16:creationId xmlns:a16="http://schemas.microsoft.com/office/drawing/2014/main" id="{1D3FABAF-AFCB-DAEC-E1E2-83784349FD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75026" y="1130300"/>
                <a:ext cx="2714625" cy="5003800"/>
              </a:xfrm>
              <a:custGeom>
                <a:avLst/>
                <a:gdLst>
                  <a:gd name="connsiteX0" fmla="*/ 0 w 2714625"/>
                  <a:gd name="connsiteY0" fmla="*/ 0 h 5003800"/>
                  <a:gd name="connsiteX1" fmla="*/ 2714625 w 2714625"/>
                  <a:gd name="connsiteY1" fmla="*/ 0 h 5003800"/>
                  <a:gd name="connsiteX2" fmla="*/ 2714625 w 2714625"/>
                  <a:gd name="connsiteY2" fmla="*/ 5003800 h 5003800"/>
                  <a:gd name="connsiteX3" fmla="*/ 0 w 2714625"/>
                  <a:gd name="connsiteY3" fmla="*/ 5003800 h 500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14625" h="5003800">
                    <a:moveTo>
                      <a:pt x="0" y="0"/>
                    </a:moveTo>
                    <a:lnTo>
                      <a:pt x="2714625" y="0"/>
                    </a:lnTo>
                    <a:lnTo>
                      <a:pt x="2714625" y="5003800"/>
                    </a:lnTo>
                    <a:lnTo>
                      <a:pt x="0" y="50038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Bullet2" descr="92754b0b-9072-4e78-b456-d69c932ba9a1">
                <a:extLst>
                  <a:ext uri="{FF2B5EF4-FFF2-40B4-BE49-F238E27FC236}">
                    <a16:creationId xmlns:a16="http://schemas.microsoft.com/office/drawing/2014/main" id="{1170B0BC-76F8-8B90-533E-E16FDD5965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68689" y="2178050"/>
                <a:ext cx="2527299" cy="8988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邮箱</a:t>
                </a:r>
                <a:endParaRPr lang="en-US" dirty="0"/>
              </a:p>
            </p:txBody>
          </p:sp>
          <p:sp>
            <p:nvSpPr>
              <p:cNvPr id="30" name="Text2" descr="a82a9670-a660-431a-9586-87fec2e9c7ea">
                <a:extLst>
                  <a:ext uri="{FF2B5EF4-FFF2-40B4-BE49-F238E27FC236}">
                    <a16:creationId xmlns:a16="http://schemas.microsoft.com/office/drawing/2014/main" id="{7B52EEDF-4B4F-A5BE-87DA-F5213837F1E9}"/>
                  </a:ext>
                </a:extLst>
              </p:cNvPr>
              <p:cNvSpPr/>
              <p:nvPr/>
            </p:nvSpPr>
            <p:spPr>
              <a:xfrm>
                <a:off x="3468689" y="3076868"/>
                <a:ext cx="2527299" cy="28984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your.email@email.com</a:t>
                </a:r>
                <a:endParaRPr lang="en-US" dirty="0"/>
              </a:p>
            </p:txBody>
          </p:sp>
          <p:sp>
            <p:nvSpPr>
              <p:cNvPr id="38" name="Number2" descr="cc02e2f7-e3f1-4547-b2a4-9fd692b2d726">
                <a:extLst>
                  <a:ext uri="{FF2B5EF4-FFF2-40B4-BE49-F238E27FC236}">
                    <a16:creationId xmlns:a16="http://schemas.microsoft.com/office/drawing/2014/main" id="{E76A10EF-4DDE-23D7-1A7B-955A6B968D4B}"/>
                  </a:ext>
                </a:extLst>
              </p:cNvPr>
              <p:cNvSpPr txBox="1"/>
              <p:nvPr/>
            </p:nvSpPr>
            <p:spPr>
              <a:xfrm>
                <a:off x="4368801" y="1395413"/>
                <a:ext cx="727074" cy="727074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4000" b="1" dirty="0">
                    <a:cs typeface="+mn-ea"/>
                    <a:sym typeface="+mn-lt"/>
                  </a:rPr>
                  <a:t>02</a:t>
                </a:r>
                <a:endParaRPr lang="zh-CN" altLang="en-US" sz="400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 descr="7e4afb76-9e8f-456e-90f7-6d8592024585">
              <a:extLst>
                <a:ext uri="{FF2B5EF4-FFF2-40B4-BE49-F238E27FC236}">
                  <a16:creationId xmlns:a16="http://schemas.microsoft.com/office/drawing/2014/main" id="{B2BB8B08-AFBE-3168-7084-2F7AE8E375C9}"/>
                </a:ext>
              </a:extLst>
            </p:cNvPr>
            <p:cNvGrpSpPr/>
            <p:nvPr/>
          </p:nvGrpSpPr>
          <p:grpSpPr>
            <a:xfrm>
              <a:off x="6089651" y="1130300"/>
              <a:ext cx="2714625" cy="5003800"/>
              <a:chOff x="6089651" y="1130300"/>
              <a:chExt cx="2714625" cy="5003800"/>
            </a:xfrm>
          </p:grpSpPr>
          <p:sp>
            <p:nvSpPr>
              <p:cNvPr id="18" name="ComponentBackground3" descr="666f2988-8b51-4f4e-a397-14c55bdab44d">
                <a:extLst>
                  <a:ext uri="{FF2B5EF4-FFF2-40B4-BE49-F238E27FC236}">
                    <a16:creationId xmlns:a16="http://schemas.microsoft.com/office/drawing/2014/main" id="{B6EC7B73-502A-A9DF-A61F-09CE9A9AF7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89651" y="1130300"/>
                <a:ext cx="2714625" cy="5003800"/>
              </a:xfrm>
              <a:custGeom>
                <a:avLst/>
                <a:gdLst>
                  <a:gd name="connsiteX0" fmla="*/ 0 w 2714625"/>
                  <a:gd name="connsiteY0" fmla="*/ 0 h 5003800"/>
                  <a:gd name="connsiteX1" fmla="*/ 2714625 w 2714625"/>
                  <a:gd name="connsiteY1" fmla="*/ 0 h 5003800"/>
                  <a:gd name="connsiteX2" fmla="*/ 2714625 w 2714625"/>
                  <a:gd name="connsiteY2" fmla="*/ 5003800 h 5003800"/>
                  <a:gd name="connsiteX3" fmla="*/ 0 w 2714625"/>
                  <a:gd name="connsiteY3" fmla="*/ 5003800 h 500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14625" h="5003800">
                    <a:moveTo>
                      <a:pt x="0" y="0"/>
                    </a:moveTo>
                    <a:lnTo>
                      <a:pt x="2714625" y="0"/>
                    </a:lnTo>
                    <a:lnTo>
                      <a:pt x="2714625" y="5003800"/>
                    </a:lnTo>
                    <a:lnTo>
                      <a:pt x="0" y="5003800"/>
                    </a:lnTo>
                    <a:close/>
                  </a:path>
                </a:pathLst>
              </a:custGeom>
              <a:solidFill>
                <a:schemeClr val="accent2"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Bullet3" descr="999084a0-341e-48ed-bb74-8149ce17a49e">
                <a:extLst>
                  <a:ext uri="{FF2B5EF4-FFF2-40B4-BE49-F238E27FC236}">
                    <a16:creationId xmlns:a16="http://schemas.microsoft.com/office/drawing/2014/main" id="{A5CAB1E5-923E-B8D3-1BA5-2A7B8FAB6F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183314" y="2178050"/>
                <a:ext cx="2527299" cy="8988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电话</a:t>
                </a:r>
                <a:endParaRPr lang="en-US" dirty="0"/>
              </a:p>
            </p:txBody>
          </p:sp>
          <p:sp>
            <p:nvSpPr>
              <p:cNvPr id="33" name="Text3" descr="6a326703-65c1-4b0e-968a-0dce88323805">
                <a:extLst>
                  <a:ext uri="{FF2B5EF4-FFF2-40B4-BE49-F238E27FC236}">
                    <a16:creationId xmlns:a16="http://schemas.microsoft.com/office/drawing/2014/main" id="{34B867A2-15F0-44E0-F152-8A5C1A6BD4F8}"/>
                  </a:ext>
                </a:extLst>
              </p:cNvPr>
              <p:cNvSpPr/>
              <p:nvPr/>
            </p:nvSpPr>
            <p:spPr>
              <a:xfrm>
                <a:off x="6183314" y="3076868"/>
                <a:ext cx="2527299" cy="28984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138-8888-8888</a:t>
                </a:r>
                <a:endParaRPr lang="en-US" dirty="0"/>
              </a:p>
            </p:txBody>
          </p:sp>
          <p:sp>
            <p:nvSpPr>
              <p:cNvPr id="39" name="Number3" descr="555aab05-d81d-4b06-b589-a14ae0e928e9">
                <a:extLst>
                  <a:ext uri="{FF2B5EF4-FFF2-40B4-BE49-F238E27FC236}">
                    <a16:creationId xmlns:a16="http://schemas.microsoft.com/office/drawing/2014/main" id="{94616DBE-189B-E005-FBB1-ACBBE9DE713B}"/>
                  </a:ext>
                </a:extLst>
              </p:cNvPr>
              <p:cNvSpPr txBox="1"/>
              <p:nvPr/>
            </p:nvSpPr>
            <p:spPr>
              <a:xfrm>
                <a:off x="7083426" y="1395413"/>
                <a:ext cx="727074" cy="727074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4000" b="1" dirty="0">
                    <a:cs typeface="+mn-ea"/>
                    <a:sym typeface="+mn-lt"/>
                  </a:rPr>
                  <a:t>03</a:t>
                </a:r>
                <a:endParaRPr lang="zh-CN" altLang="en-US" sz="4000" b="1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 descr="bfc23a56-42ae-4f98-beaf-d653f3a3f363">
              <a:extLst>
                <a:ext uri="{FF2B5EF4-FFF2-40B4-BE49-F238E27FC236}">
                  <a16:creationId xmlns:a16="http://schemas.microsoft.com/office/drawing/2014/main" id="{4FB1621E-CBF1-293B-42D6-DC7734E73D00}"/>
                </a:ext>
              </a:extLst>
            </p:cNvPr>
            <p:cNvGrpSpPr/>
            <p:nvPr/>
          </p:nvGrpSpPr>
          <p:grpSpPr>
            <a:xfrm>
              <a:off x="8804276" y="1130300"/>
              <a:ext cx="2714625" cy="5003800"/>
              <a:chOff x="8804276" y="1130300"/>
              <a:chExt cx="2714625" cy="5003800"/>
            </a:xfrm>
          </p:grpSpPr>
          <p:sp>
            <p:nvSpPr>
              <p:cNvPr id="21" name="ComponentBackground4" descr="101c0358-0fb7-480c-bca3-e727dbef5910">
                <a:extLst>
                  <a:ext uri="{FF2B5EF4-FFF2-40B4-BE49-F238E27FC236}">
                    <a16:creationId xmlns:a16="http://schemas.microsoft.com/office/drawing/2014/main" id="{3FF735E5-A4FD-F4B1-39FA-15AE410B5C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04276" y="1130300"/>
                <a:ext cx="2714625" cy="5003800"/>
              </a:xfrm>
              <a:custGeom>
                <a:avLst/>
                <a:gdLst>
                  <a:gd name="connsiteX0" fmla="*/ 0 w 2714625"/>
                  <a:gd name="connsiteY0" fmla="*/ 0 h 5003800"/>
                  <a:gd name="connsiteX1" fmla="*/ 2714625 w 2714625"/>
                  <a:gd name="connsiteY1" fmla="*/ 0 h 5003800"/>
                  <a:gd name="connsiteX2" fmla="*/ 2714625 w 2714625"/>
                  <a:gd name="connsiteY2" fmla="*/ 5003800 h 5003800"/>
                  <a:gd name="connsiteX3" fmla="*/ 0 w 2714625"/>
                  <a:gd name="connsiteY3" fmla="*/ 5003800 h 500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14625" h="5003800">
                    <a:moveTo>
                      <a:pt x="0" y="0"/>
                    </a:moveTo>
                    <a:lnTo>
                      <a:pt x="2714625" y="0"/>
                    </a:lnTo>
                    <a:lnTo>
                      <a:pt x="2714625" y="5003800"/>
                    </a:lnTo>
                    <a:lnTo>
                      <a:pt x="0" y="50038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Bullet4" descr="14297a89-674e-4b24-b326-cfd3d53f9218">
                <a:extLst>
                  <a:ext uri="{FF2B5EF4-FFF2-40B4-BE49-F238E27FC236}">
                    <a16:creationId xmlns:a16="http://schemas.microsoft.com/office/drawing/2014/main" id="{31053134-EA0B-8717-59D0-56C1209076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97939" y="2178050"/>
                <a:ext cx="2527299" cy="8988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GitHub/作品集</a:t>
                </a:r>
                <a:endParaRPr lang="en-US" dirty="0"/>
              </a:p>
            </p:txBody>
          </p:sp>
          <p:sp>
            <p:nvSpPr>
              <p:cNvPr id="36" name="Text4" descr="6c2ef2c3-2c25-4013-809d-8ec4314d94bd">
                <a:extLst>
                  <a:ext uri="{FF2B5EF4-FFF2-40B4-BE49-F238E27FC236}">
                    <a16:creationId xmlns:a16="http://schemas.microsoft.com/office/drawing/2014/main" id="{551381F3-8901-ACE5-65A3-2162779C0AB2}"/>
                  </a:ext>
                </a:extLst>
              </p:cNvPr>
              <p:cNvSpPr/>
              <p:nvPr/>
            </p:nvSpPr>
            <p:spPr>
              <a:xfrm>
                <a:off x="8897939" y="3076868"/>
                <a:ext cx="2527299" cy="28984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[链接地址]</a:t>
                </a:r>
                <a:endParaRPr lang="en-US" dirty="0"/>
              </a:p>
            </p:txBody>
          </p:sp>
          <p:sp>
            <p:nvSpPr>
              <p:cNvPr id="40" name="Number4" descr="9fc6adaf-2f44-47cc-b22d-21fd0c65eb5d">
                <a:extLst>
                  <a:ext uri="{FF2B5EF4-FFF2-40B4-BE49-F238E27FC236}">
                    <a16:creationId xmlns:a16="http://schemas.microsoft.com/office/drawing/2014/main" id="{055C19DA-26DC-2BC3-B043-908C01C03895}"/>
                  </a:ext>
                </a:extLst>
              </p:cNvPr>
              <p:cNvSpPr txBox="1"/>
              <p:nvPr/>
            </p:nvSpPr>
            <p:spPr>
              <a:xfrm>
                <a:off x="9798051" y="1395413"/>
                <a:ext cx="727074" cy="727074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4000" b="1" dirty="0">
                    <a:cs typeface="+mn-ea"/>
                    <a:sym typeface="+mn-lt"/>
                  </a:rPr>
                  <a:t>04</a:t>
                </a:r>
                <a:endParaRPr lang="zh-CN" altLang="en-US" sz="4000" b="1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标题 1" descr="13e0d925-93c8-42da-a700-354fe8a5c62c">
            <a:extLst>
              <a:ext uri="{FF2B5EF4-FFF2-40B4-BE49-F238E27FC236}">
                <a16:creationId xmlns:a16="http://schemas.microsoft.com/office/drawing/2014/main" id="{9DEFA48E-C214-61B9-934F-AD31F30BD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480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a983854e-1b45-4570-9b7e-b33baf62d02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谢谢观看</a:t>
            </a:r>
            <a:endParaRPr lang="en-US" dirty="0"/>
          </a:p>
        </p:txBody>
      </p:sp>
      <p:sp>
        <p:nvSpPr>
          <p:cNvPr id="3" name="文本占位符 2" descr="c942a63c-f161-47f3-b7a2-dec279584b9c"/>
          <p:cNvSpPr>
            <a:spLocks noGrp="1"/>
          </p:cNvSpPr>
          <p:nvPr>
            <p:ph type="body" sz="quarter" idx="13" hasCustomPrompt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报告人名称</a:t>
            </a:r>
            <a:endParaRPr lang="en-US" dirty="0"/>
          </a:p>
        </p:txBody>
      </p:sp>
      <p:sp>
        <p:nvSpPr>
          <p:cNvPr id="6" name="文本占位符 5" descr="3ffc8b1a-d981-4b66-a815-9e972adf4c4d"/>
          <p:cNvSpPr>
            <a:spLocks noGrp="1"/>
          </p:cNvSpPr>
          <p:nvPr>
            <p:ph type="body" sz="quarter" idx="14" hasCustomPrompt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20xx.xx.xx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36cf5da1-9754-4734-a4d4-eecd1869168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个人背景与家乡</a:t>
            </a:r>
            <a:endParaRPr lang="en-US" dirty="0"/>
          </a:p>
        </p:txBody>
      </p:sp>
      <p:sp>
        <p:nvSpPr>
          <p:cNvPr id="3" name="文本占位符 2" descr="d65197bc-4259-482d-9777-93d11bbac574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r>
              <a:rPr lang="zh-CN" altLang="en-US" dirty="0"/>
              <a:t>我是来自陕西渭南的物联网工程专业学生，对科技与未来充满好奇。我的故乡，是一座承载着厚重历史与蓬勃生机的城市。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3f930b91-b268-4fef-b479-bf60c4923ff7.source.5.zh-Hans.pptx" descr="f6796ebc-41a3-4526-85ec-16f1b32f0966">
            <a:extLst>
              <a:ext uri="{FF2B5EF4-FFF2-40B4-BE49-F238E27FC236}">
                <a16:creationId xmlns:a16="http://schemas.microsoft.com/office/drawing/2014/main" id="{1A4DC0EF-2204-5229-18B4-E0FF7ACAF445}"/>
              </a:ext>
            </a:extLst>
          </p:cNvPr>
          <p:cNvGrpSpPr/>
          <p:nvPr/>
        </p:nvGrpSpPr>
        <p:grpSpPr>
          <a:xfrm>
            <a:off x="660399" y="1130301"/>
            <a:ext cx="10858501" cy="5003799"/>
            <a:chOff x="660399" y="1130301"/>
            <a:chExt cx="10858501" cy="5003799"/>
          </a:xfrm>
        </p:grpSpPr>
        <p:sp>
          <p:nvSpPr>
            <p:cNvPr id="3" name="Title" descr="af15d79c-6a62-4287-b1aa-1247aeb2026c">
              <a:extLst>
                <a:ext uri="{FF2B5EF4-FFF2-40B4-BE49-F238E27FC236}">
                  <a16:creationId xmlns:a16="http://schemas.microsoft.com/office/drawing/2014/main" id="{7933F9F0-FC91-6629-6683-9B79E1BC2104}"/>
                </a:ext>
              </a:extLst>
            </p:cNvPr>
            <p:cNvSpPr txBox="1"/>
            <p:nvPr/>
          </p:nvSpPr>
          <p:spPr>
            <a:xfrm>
              <a:off x="660400" y="1130301"/>
              <a:ext cx="10858500" cy="486626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rm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三圣故里，秦东明珠</a:t>
              </a:r>
              <a:endParaRPr lang="en-US" dirty="0"/>
            </a:p>
          </p:txBody>
        </p:sp>
        <p:grpSp>
          <p:nvGrpSpPr>
            <p:cNvPr id="61" name="组合 60" descr="f3dc44a9-a7ff-4c8c-96b5-bfb641d223ed">
              <a:extLst>
                <a:ext uri="{FF2B5EF4-FFF2-40B4-BE49-F238E27FC236}">
                  <a16:creationId xmlns:a16="http://schemas.microsoft.com/office/drawing/2014/main" id="{69816CB8-BCBB-24AC-7304-879F4E6D5E95}"/>
                </a:ext>
              </a:extLst>
            </p:cNvPr>
            <p:cNvGrpSpPr/>
            <p:nvPr/>
          </p:nvGrpSpPr>
          <p:grpSpPr>
            <a:xfrm>
              <a:off x="660399" y="1810335"/>
              <a:ext cx="3506264" cy="2065178"/>
              <a:chOff x="660399" y="1810335"/>
              <a:chExt cx="3506264" cy="2065178"/>
            </a:xfrm>
          </p:grpSpPr>
          <p:sp>
            <p:nvSpPr>
              <p:cNvPr id="57" name="ComponentBackground1" descr="a0942106-870f-476c-87c2-a26766c771f3">
                <a:extLst>
                  <a:ext uri="{FF2B5EF4-FFF2-40B4-BE49-F238E27FC236}">
                    <a16:creationId xmlns:a16="http://schemas.microsoft.com/office/drawing/2014/main" id="{0E0BA8B5-57B7-96B8-B9FA-76683C4335E3}"/>
                  </a:ext>
                </a:extLst>
              </p:cNvPr>
              <p:cNvSpPr/>
              <p:nvPr/>
            </p:nvSpPr>
            <p:spPr>
              <a:xfrm>
                <a:off x="660399" y="1986675"/>
                <a:ext cx="3506264" cy="1888838"/>
              </a:xfrm>
              <a:prstGeom prst="roundRect">
                <a:avLst>
                  <a:gd name="adj" fmla="val 3133"/>
                </a:avLst>
              </a:prstGeom>
              <a:solidFill>
                <a:schemeClr val="accent1">
                  <a:alpha val="15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58" name="Number1" descr="e365d1c6-5f99-4de2-be93-27d41eff5d04">
                <a:extLst>
                  <a:ext uri="{FF2B5EF4-FFF2-40B4-BE49-F238E27FC236}">
                    <a16:creationId xmlns:a16="http://schemas.microsoft.com/office/drawing/2014/main" id="{66BDDEDE-086B-5972-11DE-65F53E94BD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798002" y="1810335"/>
                <a:ext cx="376556" cy="3759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1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1</a:t>
                </a:r>
                <a:endParaRPr lang="zh-CN" altLang="en-US" sz="11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9" name="Bullet1" descr="79a25aa5-ec6f-4f92-b2fa-1cbb36ed9eea">
                <a:extLst>
                  <a:ext uri="{FF2B5EF4-FFF2-40B4-BE49-F238E27FC236}">
                    <a16:creationId xmlns:a16="http://schemas.microsoft.com/office/drawing/2014/main" id="{6623B3B8-0EAE-2A89-CA98-3809FA2D7BC8}"/>
                  </a:ext>
                </a:extLst>
              </p:cNvPr>
              <p:cNvSpPr txBox="1"/>
              <p:nvPr/>
            </p:nvSpPr>
            <p:spPr bwMode="auto">
              <a:xfrm>
                <a:off x="784358" y="2263412"/>
                <a:ext cx="3258346" cy="4619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b="1" dirty="0">
                    <a:cs typeface="+mn-ea"/>
                    <a:sym typeface="+mn-lt"/>
                  </a:rPr>
                  <a:t>地理位置</a:t>
                </a:r>
                <a:endParaRPr lang="en-US" dirty="0"/>
              </a:p>
            </p:txBody>
          </p:sp>
          <p:sp>
            <p:nvSpPr>
              <p:cNvPr id="60" name="Text1" descr="834d6158-6b46-4a54-b5fa-d1f5500e4817">
                <a:extLst>
                  <a:ext uri="{FF2B5EF4-FFF2-40B4-BE49-F238E27FC236}">
                    <a16:creationId xmlns:a16="http://schemas.microsoft.com/office/drawing/2014/main" id="{CFA71B8E-D020-2B0C-EE93-70A06FF0DCB5}"/>
                  </a:ext>
                </a:extLst>
              </p:cNvPr>
              <p:cNvSpPr/>
              <p:nvPr/>
            </p:nvSpPr>
            <p:spPr bwMode="auto">
              <a:xfrm>
                <a:off x="784358" y="2725357"/>
                <a:ext cx="3258346" cy="1006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渭南位于八百里秦川东部，是连接中东部与西北地区的重要门户，紧邻省会西安。</a:t>
                </a:r>
                <a:endParaRPr lang="en-US" dirty="0"/>
              </a:p>
            </p:txBody>
          </p:sp>
        </p:grpSp>
        <p:grpSp>
          <p:nvGrpSpPr>
            <p:cNvPr id="62" name="组合 61" descr="169f85ad-43ba-42f6-a1f5-0817b185004f">
              <a:extLst>
                <a:ext uri="{FF2B5EF4-FFF2-40B4-BE49-F238E27FC236}">
                  <a16:creationId xmlns:a16="http://schemas.microsoft.com/office/drawing/2014/main" id="{C2B437A2-1D6A-7FFB-617A-62FFBEE0054C}"/>
                </a:ext>
              </a:extLst>
            </p:cNvPr>
            <p:cNvGrpSpPr/>
            <p:nvPr/>
          </p:nvGrpSpPr>
          <p:grpSpPr>
            <a:xfrm>
              <a:off x="4336518" y="1810335"/>
              <a:ext cx="3506264" cy="2065178"/>
              <a:chOff x="4336518" y="1810335"/>
              <a:chExt cx="3506264" cy="2065178"/>
            </a:xfrm>
          </p:grpSpPr>
          <p:sp>
            <p:nvSpPr>
              <p:cNvPr id="53" name="ComponentBackground2" descr="24bc2ef5-639a-4d9e-bba8-d29efe82c775">
                <a:extLst>
                  <a:ext uri="{FF2B5EF4-FFF2-40B4-BE49-F238E27FC236}">
                    <a16:creationId xmlns:a16="http://schemas.microsoft.com/office/drawing/2014/main" id="{3B9DC032-ECE2-D31E-4CAF-14728BA4C99C}"/>
                  </a:ext>
                </a:extLst>
              </p:cNvPr>
              <p:cNvSpPr/>
              <p:nvPr/>
            </p:nvSpPr>
            <p:spPr>
              <a:xfrm>
                <a:off x="4336518" y="1986675"/>
                <a:ext cx="3506264" cy="1888838"/>
              </a:xfrm>
              <a:prstGeom prst="roundRect">
                <a:avLst>
                  <a:gd name="adj" fmla="val 3133"/>
                </a:avLst>
              </a:prstGeom>
              <a:solidFill>
                <a:schemeClr val="accent1">
                  <a:alpha val="15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54" name="Number2" descr="a31a8ae6-9ee1-4fbb-80c9-060f99e3ee1b">
                <a:extLst>
                  <a:ext uri="{FF2B5EF4-FFF2-40B4-BE49-F238E27FC236}">
                    <a16:creationId xmlns:a16="http://schemas.microsoft.com/office/drawing/2014/main" id="{5A4850C9-A018-9977-A341-C82BF04BE8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74121" y="1810335"/>
                <a:ext cx="376556" cy="3759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1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2</a:t>
                </a:r>
                <a:endParaRPr lang="zh-CN" altLang="en-US" sz="11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5" name="Bullet2" descr="2947777c-29e4-4239-bee6-f10263b13de4">
                <a:extLst>
                  <a:ext uri="{FF2B5EF4-FFF2-40B4-BE49-F238E27FC236}">
                    <a16:creationId xmlns:a16="http://schemas.microsoft.com/office/drawing/2014/main" id="{EEBD3993-71C2-2A24-5B27-F552CDBB1B6B}"/>
                  </a:ext>
                </a:extLst>
              </p:cNvPr>
              <p:cNvSpPr txBox="1"/>
              <p:nvPr/>
            </p:nvSpPr>
            <p:spPr bwMode="auto">
              <a:xfrm>
                <a:off x="4460477" y="2263412"/>
                <a:ext cx="3258346" cy="4619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b="1" dirty="0">
                    <a:cs typeface="+mn-ea"/>
                    <a:sym typeface="+mn-lt"/>
                  </a:rPr>
                  <a:t>三圣故里</a:t>
                </a:r>
                <a:endParaRPr lang="en-US" dirty="0"/>
              </a:p>
            </p:txBody>
          </p:sp>
          <p:sp>
            <p:nvSpPr>
              <p:cNvPr id="56" name="Text2" descr="e7daff06-eb7c-41bf-8f2f-5485588e3986">
                <a:extLst>
                  <a:ext uri="{FF2B5EF4-FFF2-40B4-BE49-F238E27FC236}">
                    <a16:creationId xmlns:a16="http://schemas.microsoft.com/office/drawing/2014/main" id="{B03DC844-A714-499E-2E20-E42147C5B9B4}"/>
                  </a:ext>
                </a:extLst>
              </p:cNvPr>
              <p:cNvSpPr/>
              <p:nvPr/>
            </p:nvSpPr>
            <p:spPr bwMode="auto">
              <a:xfrm>
                <a:off x="4460477" y="2725357"/>
                <a:ext cx="3258346" cy="1006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这里是“字圣”仓颉、“史圣”司马迁、“酒圣”杜康的诞生地，是华夏文明的重要源头之一。</a:t>
                </a:r>
                <a:endParaRPr lang="en-US" dirty="0"/>
              </a:p>
            </p:txBody>
          </p:sp>
        </p:grpSp>
        <p:grpSp>
          <p:nvGrpSpPr>
            <p:cNvPr id="63" name="组合 62" descr="4c45c686-e3cb-442e-8fe4-d61dd806e4bc">
              <a:extLst>
                <a:ext uri="{FF2B5EF4-FFF2-40B4-BE49-F238E27FC236}">
                  <a16:creationId xmlns:a16="http://schemas.microsoft.com/office/drawing/2014/main" id="{030347DF-5BF5-9A4C-1043-08E698853549}"/>
                </a:ext>
              </a:extLst>
            </p:cNvPr>
            <p:cNvGrpSpPr/>
            <p:nvPr/>
          </p:nvGrpSpPr>
          <p:grpSpPr>
            <a:xfrm>
              <a:off x="8012636" y="1810335"/>
              <a:ext cx="3506264" cy="2065178"/>
              <a:chOff x="8012636" y="1810335"/>
              <a:chExt cx="3506264" cy="2065178"/>
            </a:xfrm>
          </p:grpSpPr>
          <p:sp>
            <p:nvSpPr>
              <p:cNvPr id="49" name="ComponentBackground3" descr="b777efe2-0de1-4431-a87c-3892d68ed6ab">
                <a:extLst>
                  <a:ext uri="{FF2B5EF4-FFF2-40B4-BE49-F238E27FC236}">
                    <a16:creationId xmlns:a16="http://schemas.microsoft.com/office/drawing/2014/main" id="{7218DA67-0371-E754-D1DA-F0D47C7442C6}"/>
                  </a:ext>
                </a:extLst>
              </p:cNvPr>
              <p:cNvSpPr/>
              <p:nvPr/>
            </p:nvSpPr>
            <p:spPr>
              <a:xfrm>
                <a:off x="8012636" y="1986675"/>
                <a:ext cx="3506264" cy="1888838"/>
              </a:xfrm>
              <a:prstGeom prst="roundRect">
                <a:avLst>
                  <a:gd name="adj" fmla="val 3133"/>
                </a:avLst>
              </a:prstGeom>
              <a:solidFill>
                <a:schemeClr val="accent1">
                  <a:alpha val="15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50" name="Number3" descr="9b369163-b196-46c3-961d-8498f60f88f9">
                <a:extLst>
                  <a:ext uri="{FF2B5EF4-FFF2-40B4-BE49-F238E27FC236}">
                    <a16:creationId xmlns:a16="http://schemas.microsoft.com/office/drawing/2014/main" id="{9EBDB9F5-3A29-9A43-F852-A649EB7E2A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50239" y="1810335"/>
                <a:ext cx="376556" cy="3759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1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3</a:t>
                </a:r>
                <a:endParaRPr lang="zh-CN" altLang="en-US" sz="11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1" name="Bullet3" descr="19871c91-3eb2-43b9-af28-8a795819d4df">
                <a:extLst>
                  <a:ext uri="{FF2B5EF4-FFF2-40B4-BE49-F238E27FC236}">
                    <a16:creationId xmlns:a16="http://schemas.microsoft.com/office/drawing/2014/main" id="{03E8F1C2-8ECE-0751-453A-4B173010AE4B}"/>
                  </a:ext>
                </a:extLst>
              </p:cNvPr>
              <p:cNvSpPr txBox="1"/>
              <p:nvPr/>
            </p:nvSpPr>
            <p:spPr bwMode="auto">
              <a:xfrm>
                <a:off x="8136595" y="2263412"/>
                <a:ext cx="3258346" cy="4619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b="1" dirty="0">
                    <a:cs typeface="+mn-ea"/>
                    <a:sym typeface="+mn-lt"/>
                  </a:rPr>
                  <a:t>奇险华山</a:t>
                </a:r>
                <a:endParaRPr lang="en-US" dirty="0"/>
              </a:p>
            </p:txBody>
          </p:sp>
          <p:sp>
            <p:nvSpPr>
              <p:cNvPr id="52" name="Text3" descr="4f9eedf6-8113-4168-9a68-f23904073178">
                <a:extLst>
                  <a:ext uri="{FF2B5EF4-FFF2-40B4-BE49-F238E27FC236}">
                    <a16:creationId xmlns:a16="http://schemas.microsoft.com/office/drawing/2014/main" id="{95686A5E-8B58-7309-DD9F-4E780B40CF00}"/>
                  </a:ext>
                </a:extLst>
              </p:cNvPr>
              <p:cNvSpPr/>
              <p:nvPr/>
            </p:nvSpPr>
            <p:spPr bwMode="auto">
              <a:xfrm>
                <a:off x="8136595" y="2725357"/>
                <a:ext cx="3258346" cy="1006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西岳华山位于渭南华阴市，被誉为“奇险天下第一山”，是五岳之一。</a:t>
                </a:r>
                <a:endParaRPr lang="en-US" dirty="0"/>
              </a:p>
            </p:txBody>
          </p:sp>
        </p:grpSp>
        <p:grpSp>
          <p:nvGrpSpPr>
            <p:cNvPr id="65" name="组合 64" descr="bace6d20-dcd3-4bfe-b068-bfa59c6099e9">
              <a:extLst>
                <a:ext uri="{FF2B5EF4-FFF2-40B4-BE49-F238E27FC236}">
                  <a16:creationId xmlns:a16="http://schemas.microsoft.com/office/drawing/2014/main" id="{F9661C1A-B4FD-DD7C-E094-C52516CAD5A5}"/>
                </a:ext>
              </a:extLst>
            </p:cNvPr>
            <p:cNvGrpSpPr/>
            <p:nvPr/>
          </p:nvGrpSpPr>
          <p:grpSpPr>
            <a:xfrm>
              <a:off x="4336519" y="4068922"/>
              <a:ext cx="3506264" cy="2065178"/>
              <a:chOff x="4336519" y="4068922"/>
              <a:chExt cx="3506264" cy="2065178"/>
            </a:xfrm>
          </p:grpSpPr>
          <p:sp>
            <p:nvSpPr>
              <p:cNvPr id="23" name="ComponentBackground5" descr="bfa04140-af2e-49d7-a77c-d7ac230f165b">
                <a:extLst>
                  <a:ext uri="{FF2B5EF4-FFF2-40B4-BE49-F238E27FC236}">
                    <a16:creationId xmlns:a16="http://schemas.microsoft.com/office/drawing/2014/main" id="{FB7798B2-9C5C-3402-9C93-841A7F13B198}"/>
                  </a:ext>
                </a:extLst>
              </p:cNvPr>
              <p:cNvSpPr/>
              <p:nvPr/>
            </p:nvSpPr>
            <p:spPr>
              <a:xfrm>
                <a:off x="4336519" y="4245262"/>
                <a:ext cx="3506264" cy="1888838"/>
              </a:xfrm>
              <a:prstGeom prst="roundRect">
                <a:avLst>
                  <a:gd name="adj" fmla="val 3133"/>
                </a:avLst>
              </a:prstGeom>
              <a:solidFill>
                <a:schemeClr val="accent1">
                  <a:alpha val="15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27" name="Number5" descr="f1407486-0e8c-4f7f-b5aa-d7e9dec46cbc">
                <a:extLst>
                  <a:ext uri="{FF2B5EF4-FFF2-40B4-BE49-F238E27FC236}">
                    <a16:creationId xmlns:a16="http://schemas.microsoft.com/office/drawing/2014/main" id="{4D65DA50-EB00-14B0-B619-8AD334071CC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74122" y="4068922"/>
                <a:ext cx="376556" cy="37598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1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4</a:t>
                </a:r>
                <a:endParaRPr lang="zh-CN" altLang="en-US" sz="11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Bullet5" descr="766e0ac4-1b70-4648-bae5-1ae2e5ec674b">
                <a:extLst>
                  <a:ext uri="{FF2B5EF4-FFF2-40B4-BE49-F238E27FC236}">
                    <a16:creationId xmlns:a16="http://schemas.microsoft.com/office/drawing/2014/main" id="{DB0235A6-EA54-C41B-9C81-FE1F49D7EFCF}"/>
                  </a:ext>
                </a:extLst>
              </p:cNvPr>
              <p:cNvSpPr txBox="1"/>
              <p:nvPr/>
            </p:nvSpPr>
            <p:spPr bwMode="auto">
              <a:xfrm>
                <a:off x="4460478" y="4521999"/>
                <a:ext cx="3258346" cy="4619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b="1" dirty="0">
                    <a:cs typeface="+mn-ea"/>
                    <a:sym typeface="+mn-lt"/>
                  </a:rPr>
                  <a:t>特色美食</a:t>
                </a:r>
                <a:endParaRPr lang="en-US" dirty="0"/>
              </a:p>
            </p:txBody>
          </p:sp>
          <p:sp>
            <p:nvSpPr>
              <p:cNvPr id="33" name="Text5" descr="70395c98-6239-40b4-83d5-1b4e0fff648e">
                <a:extLst>
                  <a:ext uri="{FF2B5EF4-FFF2-40B4-BE49-F238E27FC236}">
                    <a16:creationId xmlns:a16="http://schemas.microsoft.com/office/drawing/2014/main" id="{590D3AD5-4E8E-90FE-0913-4F3223FC4180}"/>
                  </a:ext>
                </a:extLst>
              </p:cNvPr>
              <p:cNvSpPr/>
              <p:nvPr/>
            </p:nvSpPr>
            <p:spPr bwMode="auto">
              <a:xfrm>
                <a:off x="4460478" y="4983944"/>
                <a:ext cx="3258346" cy="1006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潼关肉夹馍外酥里嫩</a:t>
                </a:r>
                <a:endParaRPr lang="en-US" altLang="zh-CN" sz="1200" dirty="0"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时辰包子皮薄馅大</a:t>
                </a:r>
                <a:endParaRPr lang="en-US" dirty="0"/>
              </a:p>
            </p:txBody>
          </p:sp>
        </p:grpSp>
      </p:grpSp>
      <p:sp>
        <p:nvSpPr>
          <p:cNvPr id="2" name="标题 1" descr="13e0d925-93c8-42da-a700-354fe8a5c62c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我的家乡：渭南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36cf5da1-9754-4734-a4d4-eecd1869168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个人兴趣与探索</a:t>
            </a:r>
            <a:endParaRPr lang="en-US" dirty="0"/>
          </a:p>
        </p:txBody>
      </p:sp>
      <p:sp>
        <p:nvSpPr>
          <p:cNvPr id="3" name="文本占位符 2" descr="d65197bc-4259-482d-9777-93d11bbac574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r>
              <a:rPr lang="zh-CN" altLang="en-US" dirty="0"/>
              <a:t>从科幻小说到PC游戏，我的兴趣不仅限于娱乐，更激发了我对科技、硬件与交互设计的深度思考与实践热情。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31c2f376-9b27-41af-a114-04398cb6e5ac.source.2.zh-Hans.pptx" descr="84a39bdc-e3f8-4e02-bf63-4c55f00baf2b">
            <a:extLst>
              <a:ext uri="{FF2B5EF4-FFF2-40B4-BE49-F238E27FC236}">
                <a16:creationId xmlns:a16="http://schemas.microsoft.com/office/drawing/2014/main" id="{C5DF2D94-D7EC-6833-7EFB-059847A1E33D}"/>
              </a:ext>
            </a:extLst>
          </p:cNvPr>
          <p:cNvGrpSpPr/>
          <p:nvPr/>
        </p:nvGrpSpPr>
        <p:grpSpPr>
          <a:xfrm>
            <a:off x="660400" y="1125538"/>
            <a:ext cx="10858500" cy="4906665"/>
            <a:chOff x="660400" y="1125538"/>
            <a:chExt cx="10858500" cy="4906665"/>
          </a:xfrm>
        </p:grpSpPr>
        <p:sp>
          <p:nvSpPr>
            <p:cNvPr id="98" name="弧形 97" descr="02a87a89-12b5-4940-b46f-4ff73b5c5cf1">
              <a:extLst>
                <a:ext uri="{FF2B5EF4-FFF2-40B4-BE49-F238E27FC236}">
                  <a16:creationId xmlns:a16="http://schemas.microsoft.com/office/drawing/2014/main" id="{5FC411FB-F552-4618-8EBC-AFE3A12F263C}"/>
                </a:ext>
              </a:extLst>
            </p:cNvPr>
            <p:cNvSpPr/>
            <p:nvPr/>
          </p:nvSpPr>
          <p:spPr>
            <a:xfrm flipH="1">
              <a:off x="4039533" y="1951265"/>
              <a:ext cx="4080938" cy="4080938"/>
            </a:xfrm>
            <a:prstGeom prst="arc">
              <a:avLst>
                <a:gd name="adj1" fmla="val 5182127"/>
                <a:gd name="adj2" fmla="val 10841584"/>
              </a:avLst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5" name="椭圆 174" descr="41909916-d9c4-4e85-a6bd-1153c457bb1b">
              <a:extLst>
                <a:ext uri="{FF2B5EF4-FFF2-40B4-BE49-F238E27FC236}">
                  <a16:creationId xmlns:a16="http://schemas.microsoft.com/office/drawing/2014/main" id="{D46CE74D-18C0-4AF3-BCD6-C8E8AEB50FE0}"/>
                </a:ext>
              </a:extLst>
            </p:cNvPr>
            <p:cNvSpPr/>
            <p:nvPr/>
          </p:nvSpPr>
          <p:spPr>
            <a:xfrm>
              <a:off x="4319833" y="2230323"/>
              <a:ext cx="3584332" cy="3584332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0000" tIns="72000" rIns="180000" bIns="72000" numCol="1" spcCol="1270" anchor="ctr" anchorCtr="0">
              <a:noAutofit/>
            </a:bodyPr>
            <a:lstStyle/>
            <a:p>
              <a:pPr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" name="任意多边形 2" descr="9aee92d0-b12e-4815-93a5-9a5940a19a94">
              <a:extLst>
                <a:ext uri="{FF2B5EF4-FFF2-40B4-BE49-F238E27FC236}">
                  <a16:creationId xmlns:a16="http://schemas.microsoft.com/office/drawing/2014/main" id="{876B6A33-23FC-4153-90F7-8CA2D5FD6027}"/>
                </a:ext>
              </a:extLst>
            </p:cNvPr>
            <p:cNvSpPr/>
            <p:nvPr/>
          </p:nvSpPr>
          <p:spPr>
            <a:xfrm>
              <a:off x="4950239" y="3850757"/>
              <a:ext cx="84461" cy="81022"/>
            </a:xfrm>
            <a:custGeom>
              <a:avLst/>
              <a:gdLst>
                <a:gd name="connsiteX0" fmla="*/ 208421 w 208421"/>
                <a:gd name="connsiteY0" fmla="*/ 104211 h 208421"/>
                <a:gd name="connsiteX1" fmla="*/ 104211 w 208421"/>
                <a:gd name="connsiteY1" fmla="*/ 208421 h 208421"/>
                <a:gd name="connsiteX2" fmla="*/ 0 w 208421"/>
                <a:gd name="connsiteY2" fmla="*/ 104211 h 208421"/>
                <a:gd name="connsiteX3" fmla="*/ 104211 w 208421"/>
                <a:gd name="connsiteY3" fmla="*/ 0 h 208421"/>
                <a:gd name="connsiteX4" fmla="*/ 208421 w 208421"/>
                <a:gd name="connsiteY4" fmla="*/ 104211 h 208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21" h="208421">
                  <a:moveTo>
                    <a:pt x="208421" y="104211"/>
                  </a:moveTo>
                  <a:cubicBezTo>
                    <a:pt x="208421" y="161765"/>
                    <a:pt x="161765" y="208421"/>
                    <a:pt x="104211" y="208421"/>
                  </a:cubicBezTo>
                  <a:cubicBezTo>
                    <a:pt x="46657" y="208421"/>
                    <a:pt x="0" y="161765"/>
                    <a:pt x="0" y="104211"/>
                  </a:cubicBezTo>
                  <a:cubicBezTo>
                    <a:pt x="0" y="46657"/>
                    <a:pt x="46657" y="0"/>
                    <a:pt x="104211" y="0"/>
                  </a:cubicBezTo>
                  <a:cubicBezTo>
                    <a:pt x="161765" y="0"/>
                    <a:pt x="208421" y="46657"/>
                    <a:pt x="208421" y="104211"/>
                  </a:cubicBezTo>
                  <a:close/>
                </a:path>
              </a:pathLst>
            </a:custGeom>
            <a:solidFill>
              <a:srgbClr val="FFFFFF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 7" descr="02c6395c-d388-4d61-a8bf-8560745086eb">
              <a:extLst>
                <a:ext uri="{FF2B5EF4-FFF2-40B4-BE49-F238E27FC236}">
                  <a16:creationId xmlns:a16="http://schemas.microsoft.com/office/drawing/2014/main" id="{9A877695-98D8-4F8A-B160-0187A375FEB0}"/>
                </a:ext>
              </a:extLst>
            </p:cNvPr>
            <p:cNvSpPr/>
            <p:nvPr/>
          </p:nvSpPr>
          <p:spPr>
            <a:xfrm>
              <a:off x="4898080" y="3698909"/>
              <a:ext cx="1292659" cy="1072143"/>
            </a:xfrm>
            <a:custGeom>
              <a:avLst/>
              <a:gdLst>
                <a:gd name="connsiteX0" fmla="*/ 3189837 w 3189836"/>
                <a:gd name="connsiteY0" fmla="*/ 1126611 h 2757992"/>
                <a:gd name="connsiteX1" fmla="*/ 137034 w 3189836"/>
                <a:gd name="connsiteY1" fmla="*/ 2609432 h 2757992"/>
                <a:gd name="connsiteX2" fmla="*/ 106339 w 3189836"/>
                <a:gd name="connsiteY2" fmla="*/ 2537432 h 2757992"/>
                <a:gd name="connsiteX3" fmla="*/ 74507 w 3189836"/>
                <a:gd name="connsiteY3" fmla="*/ 2041769 h 2757992"/>
                <a:gd name="connsiteX4" fmla="*/ 2548657 w 3189836"/>
                <a:gd name="connsiteY4" fmla="*/ 0 h 275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9836" h="2757992">
                  <a:moveTo>
                    <a:pt x="3189837" y="1126611"/>
                  </a:moveTo>
                  <a:cubicBezTo>
                    <a:pt x="2614594" y="1847747"/>
                    <a:pt x="515981" y="3208926"/>
                    <a:pt x="137034" y="2609432"/>
                  </a:cubicBezTo>
                  <a:lnTo>
                    <a:pt x="106339" y="2537432"/>
                  </a:lnTo>
                  <a:cubicBezTo>
                    <a:pt x="-40693" y="2403663"/>
                    <a:pt x="-19472" y="2222526"/>
                    <a:pt x="74507" y="2041769"/>
                  </a:cubicBezTo>
                  <a:cubicBezTo>
                    <a:pt x="374255" y="1462737"/>
                    <a:pt x="1283729" y="513853"/>
                    <a:pt x="2548657" y="0"/>
                  </a:cubicBezTo>
                </a:path>
              </a:pathLst>
            </a:custGeom>
            <a:solidFill>
              <a:srgbClr val="525B76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 57" descr="5a239b40-5bca-41a8-a34e-b2e462a2569c">
              <a:extLst>
                <a:ext uri="{FF2B5EF4-FFF2-40B4-BE49-F238E27FC236}">
                  <a16:creationId xmlns:a16="http://schemas.microsoft.com/office/drawing/2014/main" id="{D135A655-91EC-427E-8F3A-9A5F405E8262}"/>
                </a:ext>
              </a:extLst>
            </p:cNvPr>
            <p:cNvSpPr/>
            <p:nvPr/>
          </p:nvSpPr>
          <p:spPr>
            <a:xfrm>
              <a:off x="4850307" y="3826923"/>
              <a:ext cx="416750" cy="944772"/>
            </a:xfrm>
            <a:custGeom>
              <a:avLst/>
              <a:gdLst>
                <a:gd name="connsiteX0" fmla="*/ 170417 w 1028394"/>
                <a:gd name="connsiteY0" fmla="*/ 0 h 2430342"/>
                <a:gd name="connsiteX1" fmla="*/ 260227 w 1028394"/>
                <a:gd name="connsiteY1" fmla="*/ 2338863 h 2430342"/>
                <a:gd name="connsiteX2" fmla="*/ 833196 w 1028394"/>
                <a:gd name="connsiteY2" fmla="*/ 2350232 h 2430342"/>
                <a:gd name="connsiteX3" fmla="*/ 670249 w 1028394"/>
                <a:gd name="connsiteY3" fmla="*/ 0 h 2430342"/>
                <a:gd name="connsiteX4" fmla="*/ 170417 w 1028394"/>
                <a:gd name="connsiteY4" fmla="*/ 0 h 2430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394" h="2430342">
                  <a:moveTo>
                    <a:pt x="170417" y="0"/>
                  </a:moveTo>
                  <a:cubicBezTo>
                    <a:pt x="170417" y="0"/>
                    <a:pt x="-267268" y="2009558"/>
                    <a:pt x="260227" y="2338863"/>
                  </a:cubicBezTo>
                  <a:cubicBezTo>
                    <a:pt x="411807" y="2433600"/>
                    <a:pt x="688817" y="2480590"/>
                    <a:pt x="833196" y="2350232"/>
                  </a:cubicBezTo>
                  <a:cubicBezTo>
                    <a:pt x="1333408" y="1898905"/>
                    <a:pt x="720270" y="1009516"/>
                    <a:pt x="670249" y="0"/>
                  </a:cubicBezTo>
                  <a:lnTo>
                    <a:pt x="170417" y="0"/>
                  </a:lnTo>
                  <a:close/>
                </a:path>
              </a:pathLst>
            </a:custGeom>
            <a:solidFill>
              <a:srgbClr val="525B76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 65" descr="cd7953ae-5150-4074-916e-c6b4e6500af5">
              <a:extLst>
                <a:ext uri="{FF2B5EF4-FFF2-40B4-BE49-F238E27FC236}">
                  <a16:creationId xmlns:a16="http://schemas.microsoft.com/office/drawing/2014/main" id="{DFFB38A8-E02C-4367-ACCE-3B9AD74D3357}"/>
                </a:ext>
              </a:extLst>
            </p:cNvPr>
            <p:cNvSpPr/>
            <p:nvPr/>
          </p:nvSpPr>
          <p:spPr>
            <a:xfrm>
              <a:off x="4902014" y="3826775"/>
              <a:ext cx="228353" cy="113908"/>
            </a:xfrm>
            <a:custGeom>
              <a:avLst/>
              <a:gdLst>
                <a:gd name="connsiteX0" fmla="*/ 42821 w 563495"/>
                <a:gd name="connsiteY0" fmla="*/ 379 h 293018"/>
                <a:gd name="connsiteX1" fmla="*/ 0 w 563495"/>
                <a:gd name="connsiteY1" fmla="*/ 220926 h 293018"/>
                <a:gd name="connsiteX2" fmla="*/ 563495 w 563495"/>
                <a:gd name="connsiteY2" fmla="*/ 237979 h 293018"/>
                <a:gd name="connsiteX3" fmla="*/ 563116 w 563495"/>
                <a:gd name="connsiteY3" fmla="*/ 226611 h 293018"/>
                <a:gd name="connsiteX4" fmla="*/ 542653 w 563495"/>
                <a:gd name="connsiteY4" fmla="*/ 0 h 293018"/>
                <a:gd name="connsiteX5" fmla="*/ 42821 w 563495"/>
                <a:gd name="connsiteY5" fmla="*/ 0 h 29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495" h="293018">
                  <a:moveTo>
                    <a:pt x="42821" y="379"/>
                  </a:moveTo>
                  <a:cubicBezTo>
                    <a:pt x="42821" y="379"/>
                    <a:pt x="24632" y="84505"/>
                    <a:pt x="0" y="220926"/>
                  </a:cubicBezTo>
                  <a:cubicBezTo>
                    <a:pt x="259958" y="372505"/>
                    <a:pt x="563495" y="237979"/>
                    <a:pt x="563495" y="237979"/>
                  </a:cubicBezTo>
                  <a:cubicBezTo>
                    <a:pt x="563116" y="234569"/>
                    <a:pt x="563116" y="230779"/>
                    <a:pt x="563116" y="226611"/>
                  </a:cubicBezTo>
                  <a:cubicBezTo>
                    <a:pt x="553643" y="151958"/>
                    <a:pt x="546443" y="76169"/>
                    <a:pt x="542653" y="0"/>
                  </a:cubicBezTo>
                  <a:lnTo>
                    <a:pt x="42821" y="0"/>
                  </a:lnTo>
                  <a:close/>
                </a:path>
              </a:pathLst>
            </a:custGeom>
            <a:solidFill>
              <a:srgbClr val="FFFFFF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 66" descr="ac7e97ae-f258-4d16-a379-37de6b9082bf">
              <a:extLst>
                <a:ext uri="{FF2B5EF4-FFF2-40B4-BE49-F238E27FC236}">
                  <a16:creationId xmlns:a16="http://schemas.microsoft.com/office/drawing/2014/main" id="{CBF39ACF-23F5-45DB-B443-735C2665931C}"/>
                </a:ext>
              </a:extLst>
            </p:cNvPr>
            <p:cNvSpPr/>
            <p:nvPr/>
          </p:nvSpPr>
          <p:spPr>
            <a:xfrm>
              <a:off x="4919367" y="3806299"/>
              <a:ext cx="202400" cy="41247"/>
            </a:xfrm>
            <a:custGeom>
              <a:avLst/>
              <a:gdLst>
                <a:gd name="connsiteX0" fmla="*/ 256927 w 499453"/>
                <a:gd name="connsiteY0" fmla="*/ 106105 h 106105"/>
                <a:gd name="connsiteX1" fmla="*/ 0 w 499453"/>
                <a:gd name="connsiteY1" fmla="*/ 53053 h 106105"/>
                <a:gd name="connsiteX2" fmla="*/ 256927 w 499453"/>
                <a:gd name="connsiteY2" fmla="*/ 0 h 106105"/>
                <a:gd name="connsiteX3" fmla="*/ 499453 w 499453"/>
                <a:gd name="connsiteY3" fmla="*/ 53053 h 106105"/>
                <a:gd name="connsiteX4" fmla="*/ 256927 w 499453"/>
                <a:gd name="connsiteY4" fmla="*/ 106105 h 10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453" h="106105">
                  <a:moveTo>
                    <a:pt x="256927" y="106105"/>
                  </a:moveTo>
                  <a:cubicBezTo>
                    <a:pt x="114821" y="106105"/>
                    <a:pt x="0" y="82611"/>
                    <a:pt x="0" y="53053"/>
                  </a:cubicBezTo>
                  <a:cubicBezTo>
                    <a:pt x="0" y="23874"/>
                    <a:pt x="115200" y="0"/>
                    <a:pt x="256927" y="0"/>
                  </a:cubicBezTo>
                  <a:cubicBezTo>
                    <a:pt x="398653" y="0"/>
                    <a:pt x="499453" y="23495"/>
                    <a:pt x="499453" y="53053"/>
                  </a:cubicBezTo>
                  <a:cubicBezTo>
                    <a:pt x="499453" y="82232"/>
                    <a:pt x="398653" y="106105"/>
                    <a:pt x="256927" y="106105"/>
                  </a:cubicBezTo>
                  <a:close/>
                </a:path>
              </a:pathLst>
            </a:custGeom>
            <a:solidFill>
              <a:srgbClr val="525B76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 59" descr="bdbed2e7-bcdb-4f0f-bbd9-88736b55da8c">
              <a:extLst>
                <a:ext uri="{FF2B5EF4-FFF2-40B4-BE49-F238E27FC236}">
                  <a16:creationId xmlns:a16="http://schemas.microsoft.com/office/drawing/2014/main" id="{018FD7FE-208D-4680-A454-BBF4901A69D9}"/>
                </a:ext>
              </a:extLst>
            </p:cNvPr>
            <p:cNvSpPr/>
            <p:nvPr/>
          </p:nvSpPr>
          <p:spPr>
            <a:xfrm>
              <a:off x="4905546" y="3420896"/>
              <a:ext cx="223901" cy="426651"/>
            </a:xfrm>
            <a:custGeom>
              <a:avLst/>
              <a:gdLst>
                <a:gd name="connsiteX0" fmla="*/ 550611 w 552510"/>
                <a:gd name="connsiteY0" fmla="*/ 601479 h 1097521"/>
                <a:gd name="connsiteX1" fmla="*/ 401306 w 552510"/>
                <a:gd name="connsiteY1" fmla="*/ 409731 h 1097521"/>
                <a:gd name="connsiteX2" fmla="*/ 334990 w 552510"/>
                <a:gd name="connsiteY2" fmla="*/ 306658 h 1097521"/>
                <a:gd name="connsiteX3" fmla="*/ 295579 w 552510"/>
                <a:gd name="connsiteY3" fmla="*/ 39121 h 1097521"/>
                <a:gd name="connsiteX4" fmla="*/ 228505 w 552510"/>
                <a:gd name="connsiteY4" fmla="*/ 847 h 1097521"/>
                <a:gd name="connsiteX5" fmla="*/ 182653 w 552510"/>
                <a:gd name="connsiteY5" fmla="*/ 56931 h 1097521"/>
                <a:gd name="connsiteX6" fmla="*/ 223958 w 552510"/>
                <a:gd name="connsiteY6" fmla="*/ 330531 h 1097521"/>
                <a:gd name="connsiteX7" fmla="*/ 165979 w 552510"/>
                <a:gd name="connsiteY7" fmla="*/ 471879 h 1097521"/>
                <a:gd name="connsiteX8" fmla="*/ 0 w 552510"/>
                <a:gd name="connsiteY8" fmla="*/ 596553 h 1097521"/>
                <a:gd name="connsiteX9" fmla="*/ 60632 w 552510"/>
                <a:gd name="connsiteY9" fmla="*/ 863332 h 1097521"/>
                <a:gd name="connsiteX10" fmla="*/ 85263 w 552510"/>
                <a:gd name="connsiteY10" fmla="*/ 1076300 h 1097521"/>
                <a:gd name="connsiteX11" fmla="*/ 291411 w 552510"/>
                <a:gd name="connsiteY11" fmla="*/ 1097521 h 1097521"/>
                <a:gd name="connsiteX12" fmla="*/ 469895 w 552510"/>
                <a:gd name="connsiteY12" fmla="*/ 1081226 h 1097521"/>
                <a:gd name="connsiteX13" fmla="*/ 522190 w 552510"/>
                <a:gd name="connsiteY13" fmla="*/ 790574 h 1097521"/>
                <a:gd name="connsiteX14" fmla="*/ 549474 w 552510"/>
                <a:gd name="connsiteY14" fmla="*/ 657563 h 1097521"/>
                <a:gd name="connsiteX15" fmla="*/ 550611 w 552510"/>
                <a:gd name="connsiteY15" fmla="*/ 601479 h 109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2510" h="1097521">
                  <a:moveTo>
                    <a:pt x="550611" y="601479"/>
                  </a:moveTo>
                  <a:cubicBezTo>
                    <a:pt x="533937" y="502953"/>
                    <a:pt x="448674" y="440426"/>
                    <a:pt x="401306" y="409731"/>
                  </a:cubicBezTo>
                  <a:cubicBezTo>
                    <a:pt x="365306" y="386616"/>
                    <a:pt x="341053" y="349100"/>
                    <a:pt x="334990" y="306658"/>
                  </a:cubicBezTo>
                  <a:lnTo>
                    <a:pt x="295579" y="39121"/>
                  </a:lnTo>
                  <a:cubicBezTo>
                    <a:pt x="289895" y="12974"/>
                    <a:pt x="259579" y="-4079"/>
                    <a:pt x="228505" y="847"/>
                  </a:cubicBezTo>
                  <a:cubicBezTo>
                    <a:pt x="197432" y="5774"/>
                    <a:pt x="176590" y="30784"/>
                    <a:pt x="182653" y="56931"/>
                  </a:cubicBezTo>
                  <a:lnTo>
                    <a:pt x="223958" y="330531"/>
                  </a:lnTo>
                  <a:cubicBezTo>
                    <a:pt x="232295" y="384721"/>
                    <a:pt x="209937" y="438910"/>
                    <a:pt x="165979" y="471879"/>
                  </a:cubicBezTo>
                  <a:lnTo>
                    <a:pt x="0" y="596553"/>
                  </a:lnTo>
                  <a:lnTo>
                    <a:pt x="60632" y="863332"/>
                  </a:lnTo>
                  <a:cubicBezTo>
                    <a:pt x="73895" y="921310"/>
                    <a:pt x="81474" y="1009605"/>
                    <a:pt x="85263" y="1076300"/>
                  </a:cubicBezTo>
                  <a:cubicBezTo>
                    <a:pt x="132253" y="1089184"/>
                    <a:pt x="206905" y="1097521"/>
                    <a:pt x="291411" y="1097521"/>
                  </a:cubicBezTo>
                  <a:cubicBezTo>
                    <a:pt x="364548" y="1097521"/>
                    <a:pt x="426695" y="1091079"/>
                    <a:pt x="469895" y="1081226"/>
                  </a:cubicBezTo>
                  <a:cubicBezTo>
                    <a:pt x="477474" y="988763"/>
                    <a:pt x="494906" y="872426"/>
                    <a:pt x="522190" y="790574"/>
                  </a:cubicBezTo>
                  <a:lnTo>
                    <a:pt x="549474" y="657563"/>
                  </a:lnTo>
                  <a:cubicBezTo>
                    <a:pt x="552885" y="638995"/>
                    <a:pt x="553643" y="620047"/>
                    <a:pt x="550611" y="601479"/>
                  </a:cubicBezTo>
                  <a:close/>
                </a:path>
              </a:pathLst>
            </a:custGeom>
            <a:solidFill>
              <a:srgbClr val="FF9BA0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 61" descr="75c9b26e-5b08-4383-be9e-c93a8a2266bf">
              <a:extLst>
                <a:ext uri="{FF2B5EF4-FFF2-40B4-BE49-F238E27FC236}">
                  <a16:creationId xmlns:a16="http://schemas.microsoft.com/office/drawing/2014/main" id="{3B57AA6A-A5C6-4D1D-9A6F-194F1B8B071E}"/>
                </a:ext>
              </a:extLst>
            </p:cNvPr>
            <p:cNvSpPr/>
            <p:nvPr/>
          </p:nvSpPr>
          <p:spPr>
            <a:xfrm>
              <a:off x="4897330" y="3639507"/>
              <a:ext cx="60399" cy="96706"/>
            </a:xfrm>
            <a:custGeom>
              <a:avLst/>
              <a:gdLst>
                <a:gd name="connsiteX0" fmla="*/ 102127 w 149043"/>
                <a:gd name="connsiteY0" fmla="*/ 247921 h 248768"/>
                <a:gd name="connsiteX1" fmla="*/ 102127 w 149043"/>
                <a:gd name="connsiteY1" fmla="*/ 247921 h 248768"/>
                <a:gd name="connsiteX2" fmla="*/ 35053 w 149043"/>
                <a:gd name="connsiteY2" fmla="*/ 209647 h 248768"/>
                <a:gd name="connsiteX3" fmla="*/ 948 w 149043"/>
                <a:gd name="connsiteY3" fmla="*/ 56931 h 248768"/>
                <a:gd name="connsiteX4" fmla="*/ 46800 w 149043"/>
                <a:gd name="connsiteY4" fmla="*/ 847 h 248768"/>
                <a:gd name="connsiteX5" fmla="*/ 46800 w 149043"/>
                <a:gd name="connsiteY5" fmla="*/ 847 h 248768"/>
                <a:gd name="connsiteX6" fmla="*/ 113874 w 149043"/>
                <a:gd name="connsiteY6" fmla="*/ 39121 h 248768"/>
                <a:gd name="connsiteX7" fmla="*/ 147979 w 149043"/>
                <a:gd name="connsiteY7" fmla="*/ 191837 h 248768"/>
                <a:gd name="connsiteX8" fmla="*/ 102127 w 149043"/>
                <a:gd name="connsiteY8" fmla="*/ 247921 h 2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43" h="248768">
                  <a:moveTo>
                    <a:pt x="102127" y="247921"/>
                  </a:moveTo>
                  <a:lnTo>
                    <a:pt x="102127" y="247921"/>
                  </a:lnTo>
                  <a:cubicBezTo>
                    <a:pt x="71053" y="252847"/>
                    <a:pt x="40737" y="235795"/>
                    <a:pt x="35053" y="209647"/>
                  </a:cubicBezTo>
                  <a:lnTo>
                    <a:pt x="948" y="56931"/>
                  </a:lnTo>
                  <a:cubicBezTo>
                    <a:pt x="-4736" y="30784"/>
                    <a:pt x="15727" y="5774"/>
                    <a:pt x="46800" y="847"/>
                  </a:cubicBezTo>
                  <a:lnTo>
                    <a:pt x="46800" y="847"/>
                  </a:lnTo>
                  <a:cubicBezTo>
                    <a:pt x="77874" y="-4079"/>
                    <a:pt x="108190" y="12974"/>
                    <a:pt x="113874" y="39121"/>
                  </a:cubicBezTo>
                  <a:lnTo>
                    <a:pt x="147979" y="191837"/>
                  </a:lnTo>
                  <a:cubicBezTo>
                    <a:pt x="154043" y="217605"/>
                    <a:pt x="133580" y="242995"/>
                    <a:pt x="102127" y="247921"/>
                  </a:cubicBezTo>
                  <a:close/>
                </a:path>
              </a:pathLst>
            </a:custGeom>
            <a:solidFill>
              <a:srgbClr val="FFB9BC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 62" descr="037d2b2a-4b3f-45f8-8f10-ecea201b4ecb">
              <a:extLst>
                <a:ext uri="{FF2B5EF4-FFF2-40B4-BE49-F238E27FC236}">
                  <a16:creationId xmlns:a16="http://schemas.microsoft.com/office/drawing/2014/main" id="{A03552A8-2FF5-49CB-80EE-D33E0D68525F}"/>
                </a:ext>
              </a:extLst>
            </p:cNvPr>
            <p:cNvSpPr/>
            <p:nvPr/>
          </p:nvSpPr>
          <p:spPr>
            <a:xfrm>
              <a:off x="4926968" y="3610634"/>
              <a:ext cx="66541" cy="122485"/>
            </a:xfrm>
            <a:custGeom>
              <a:avLst/>
              <a:gdLst>
                <a:gd name="connsiteX0" fmla="*/ 117285 w 164201"/>
                <a:gd name="connsiteY0" fmla="*/ 314237 h 315083"/>
                <a:gd name="connsiteX1" fmla="*/ 117285 w 164201"/>
                <a:gd name="connsiteY1" fmla="*/ 314237 h 315083"/>
                <a:gd name="connsiteX2" fmla="*/ 50211 w 164201"/>
                <a:gd name="connsiteY2" fmla="*/ 275963 h 315083"/>
                <a:gd name="connsiteX3" fmla="*/ 948 w 164201"/>
                <a:gd name="connsiteY3" fmla="*/ 56931 h 315083"/>
                <a:gd name="connsiteX4" fmla="*/ 46800 w 164201"/>
                <a:gd name="connsiteY4" fmla="*/ 847 h 315083"/>
                <a:gd name="connsiteX5" fmla="*/ 46800 w 164201"/>
                <a:gd name="connsiteY5" fmla="*/ 847 h 315083"/>
                <a:gd name="connsiteX6" fmla="*/ 113874 w 164201"/>
                <a:gd name="connsiteY6" fmla="*/ 39121 h 315083"/>
                <a:gd name="connsiteX7" fmla="*/ 163137 w 164201"/>
                <a:gd name="connsiteY7" fmla="*/ 258153 h 315083"/>
                <a:gd name="connsiteX8" fmla="*/ 117285 w 164201"/>
                <a:gd name="connsiteY8" fmla="*/ 314237 h 31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201" h="315083">
                  <a:moveTo>
                    <a:pt x="117285" y="314237"/>
                  </a:moveTo>
                  <a:lnTo>
                    <a:pt x="117285" y="314237"/>
                  </a:lnTo>
                  <a:cubicBezTo>
                    <a:pt x="86211" y="319163"/>
                    <a:pt x="55895" y="302110"/>
                    <a:pt x="50211" y="275963"/>
                  </a:cubicBezTo>
                  <a:lnTo>
                    <a:pt x="948" y="56931"/>
                  </a:lnTo>
                  <a:cubicBezTo>
                    <a:pt x="-4736" y="30784"/>
                    <a:pt x="15727" y="5774"/>
                    <a:pt x="46800" y="847"/>
                  </a:cubicBezTo>
                  <a:lnTo>
                    <a:pt x="46800" y="847"/>
                  </a:lnTo>
                  <a:cubicBezTo>
                    <a:pt x="77874" y="-4079"/>
                    <a:pt x="108190" y="12974"/>
                    <a:pt x="113874" y="39121"/>
                  </a:cubicBezTo>
                  <a:lnTo>
                    <a:pt x="163137" y="258153"/>
                  </a:lnTo>
                  <a:cubicBezTo>
                    <a:pt x="169201" y="284300"/>
                    <a:pt x="148737" y="309689"/>
                    <a:pt x="117285" y="314237"/>
                  </a:cubicBezTo>
                  <a:close/>
                </a:path>
              </a:pathLst>
            </a:custGeom>
            <a:solidFill>
              <a:srgbClr val="FFB9BC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 63" descr="ac3feef7-db40-4614-b26d-814ee74e7984">
              <a:extLst>
                <a:ext uri="{FF2B5EF4-FFF2-40B4-BE49-F238E27FC236}">
                  <a16:creationId xmlns:a16="http://schemas.microsoft.com/office/drawing/2014/main" id="{90A2F24B-E283-41CB-A732-FDFB0A099183}"/>
                </a:ext>
              </a:extLst>
            </p:cNvPr>
            <p:cNvSpPr/>
            <p:nvPr/>
          </p:nvSpPr>
          <p:spPr>
            <a:xfrm>
              <a:off x="4956760" y="3581908"/>
              <a:ext cx="68030" cy="129115"/>
            </a:xfrm>
            <a:custGeom>
              <a:avLst/>
              <a:gdLst>
                <a:gd name="connsiteX0" fmla="*/ 121074 w 167874"/>
                <a:gd name="connsiteY0" fmla="*/ 331289 h 332136"/>
                <a:gd name="connsiteX1" fmla="*/ 121074 w 167874"/>
                <a:gd name="connsiteY1" fmla="*/ 331289 h 332136"/>
                <a:gd name="connsiteX2" fmla="*/ 54000 w 167874"/>
                <a:gd name="connsiteY2" fmla="*/ 293016 h 332136"/>
                <a:gd name="connsiteX3" fmla="*/ 948 w 167874"/>
                <a:gd name="connsiteY3" fmla="*/ 56931 h 332136"/>
                <a:gd name="connsiteX4" fmla="*/ 46800 w 167874"/>
                <a:gd name="connsiteY4" fmla="*/ 847 h 332136"/>
                <a:gd name="connsiteX5" fmla="*/ 46800 w 167874"/>
                <a:gd name="connsiteY5" fmla="*/ 847 h 332136"/>
                <a:gd name="connsiteX6" fmla="*/ 113874 w 167874"/>
                <a:gd name="connsiteY6" fmla="*/ 39121 h 332136"/>
                <a:gd name="connsiteX7" fmla="*/ 166927 w 167874"/>
                <a:gd name="connsiteY7" fmla="*/ 275205 h 332136"/>
                <a:gd name="connsiteX8" fmla="*/ 121074 w 167874"/>
                <a:gd name="connsiteY8" fmla="*/ 331289 h 33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874" h="332136">
                  <a:moveTo>
                    <a:pt x="121074" y="331289"/>
                  </a:moveTo>
                  <a:lnTo>
                    <a:pt x="121074" y="331289"/>
                  </a:lnTo>
                  <a:cubicBezTo>
                    <a:pt x="90000" y="336216"/>
                    <a:pt x="59685" y="319163"/>
                    <a:pt x="54000" y="293016"/>
                  </a:cubicBezTo>
                  <a:lnTo>
                    <a:pt x="948" y="56931"/>
                  </a:lnTo>
                  <a:cubicBezTo>
                    <a:pt x="-4736" y="30784"/>
                    <a:pt x="15727" y="5774"/>
                    <a:pt x="46800" y="847"/>
                  </a:cubicBezTo>
                  <a:lnTo>
                    <a:pt x="46800" y="847"/>
                  </a:lnTo>
                  <a:cubicBezTo>
                    <a:pt x="77874" y="-4079"/>
                    <a:pt x="108190" y="12974"/>
                    <a:pt x="113874" y="39121"/>
                  </a:cubicBezTo>
                  <a:lnTo>
                    <a:pt x="166927" y="275205"/>
                  </a:lnTo>
                  <a:cubicBezTo>
                    <a:pt x="172611" y="301353"/>
                    <a:pt x="152148" y="326363"/>
                    <a:pt x="121074" y="331289"/>
                  </a:cubicBezTo>
                  <a:close/>
                </a:path>
              </a:pathLst>
            </a:custGeom>
            <a:solidFill>
              <a:srgbClr val="FFB9BC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 64" descr="f5ab106f-e415-41b1-afd3-2a84a1a2cf03">
              <a:extLst>
                <a:ext uri="{FF2B5EF4-FFF2-40B4-BE49-F238E27FC236}">
                  <a16:creationId xmlns:a16="http://schemas.microsoft.com/office/drawing/2014/main" id="{E116729B-4A32-46C5-9586-6D08C8DC10A0}"/>
                </a:ext>
              </a:extLst>
            </p:cNvPr>
            <p:cNvSpPr/>
            <p:nvPr/>
          </p:nvSpPr>
          <p:spPr>
            <a:xfrm>
              <a:off x="5028006" y="3634147"/>
              <a:ext cx="101986" cy="52183"/>
            </a:xfrm>
            <a:custGeom>
              <a:avLst/>
              <a:gdLst>
                <a:gd name="connsiteX0" fmla="*/ 250317 w 251666"/>
                <a:gd name="connsiteY0" fmla="*/ 48361 h 134237"/>
                <a:gd name="connsiteX1" fmla="*/ 250317 w 251666"/>
                <a:gd name="connsiteY1" fmla="*/ 48361 h 134237"/>
                <a:gd name="connsiteX2" fmla="*/ 205980 w 251666"/>
                <a:gd name="connsiteY2" fmla="*/ 113161 h 134237"/>
                <a:gd name="connsiteX3" fmla="*/ 70317 w 251666"/>
                <a:gd name="connsiteY3" fmla="*/ 133624 h 134237"/>
                <a:gd name="connsiteX4" fmla="*/ 1349 w 251666"/>
                <a:gd name="connsiteY4" fmla="*/ 85876 h 134237"/>
                <a:gd name="connsiteX5" fmla="*/ 1349 w 251666"/>
                <a:gd name="connsiteY5" fmla="*/ 85876 h 134237"/>
                <a:gd name="connsiteX6" fmla="*/ 45686 w 251666"/>
                <a:gd name="connsiteY6" fmla="*/ 21076 h 134237"/>
                <a:gd name="connsiteX7" fmla="*/ 181349 w 251666"/>
                <a:gd name="connsiteY7" fmla="*/ 613 h 134237"/>
                <a:gd name="connsiteX8" fmla="*/ 250317 w 251666"/>
                <a:gd name="connsiteY8" fmla="*/ 48361 h 13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666" h="134237">
                  <a:moveTo>
                    <a:pt x="250317" y="48361"/>
                  </a:moveTo>
                  <a:lnTo>
                    <a:pt x="250317" y="48361"/>
                  </a:lnTo>
                  <a:cubicBezTo>
                    <a:pt x="257138" y="79434"/>
                    <a:pt x="237433" y="108234"/>
                    <a:pt x="205980" y="113161"/>
                  </a:cubicBezTo>
                  <a:lnTo>
                    <a:pt x="70317" y="133624"/>
                  </a:lnTo>
                  <a:cubicBezTo>
                    <a:pt x="38864" y="138171"/>
                    <a:pt x="8170" y="116950"/>
                    <a:pt x="1349" y="85876"/>
                  </a:cubicBezTo>
                  <a:lnTo>
                    <a:pt x="1349" y="85876"/>
                  </a:lnTo>
                  <a:cubicBezTo>
                    <a:pt x="-5472" y="54803"/>
                    <a:pt x="14233" y="26003"/>
                    <a:pt x="45686" y="21076"/>
                  </a:cubicBezTo>
                  <a:lnTo>
                    <a:pt x="181349" y="613"/>
                  </a:lnTo>
                  <a:cubicBezTo>
                    <a:pt x="212423" y="-3934"/>
                    <a:pt x="243496" y="17287"/>
                    <a:pt x="250317" y="48361"/>
                  </a:cubicBezTo>
                  <a:close/>
                </a:path>
              </a:pathLst>
            </a:custGeom>
            <a:solidFill>
              <a:srgbClr val="FFB9BC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 219" descr="ca719e4d-91f0-41b0-b9f4-7574f47b7799">
              <a:extLst>
                <a:ext uri="{FF2B5EF4-FFF2-40B4-BE49-F238E27FC236}">
                  <a16:creationId xmlns:a16="http://schemas.microsoft.com/office/drawing/2014/main" id="{74223459-121B-4432-BA2D-803585216D03}"/>
                </a:ext>
              </a:extLst>
            </p:cNvPr>
            <p:cNvSpPr/>
            <p:nvPr/>
          </p:nvSpPr>
          <p:spPr>
            <a:xfrm>
              <a:off x="5390660" y="3437602"/>
              <a:ext cx="1774579" cy="1978973"/>
            </a:xfrm>
            <a:custGeom>
              <a:avLst/>
              <a:gdLst>
                <a:gd name="connsiteX0" fmla="*/ 924621 w 1776582"/>
                <a:gd name="connsiteY0" fmla="*/ 0 h 1981207"/>
                <a:gd name="connsiteX1" fmla="*/ 1169559 w 1776582"/>
                <a:gd name="connsiteY1" fmla="*/ 258386 h 1981207"/>
                <a:gd name="connsiteX2" fmla="*/ 1759197 w 1776582"/>
                <a:gd name="connsiteY2" fmla="*/ 973220 h 1981207"/>
                <a:gd name="connsiteX3" fmla="*/ 1760484 w 1776582"/>
                <a:gd name="connsiteY3" fmla="*/ 983053 h 1981207"/>
                <a:gd name="connsiteX4" fmla="*/ 1768435 w 1776582"/>
                <a:gd name="connsiteY4" fmla="*/ 983125 h 1981207"/>
                <a:gd name="connsiteX5" fmla="*/ 1768435 w 1776582"/>
                <a:gd name="connsiteY5" fmla="*/ 1043811 h 1981207"/>
                <a:gd name="connsiteX6" fmla="*/ 1770442 w 1776582"/>
                <a:gd name="connsiteY6" fmla="*/ 1059142 h 1981207"/>
                <a:gd name="connsiteX7" fmla="*/ 1769079 w 1776582"/>
                <a:gd name="connsiteY7" fmla="*/ 1351217 h 1981207"/>
                <a:gd name="connsiteX8" fmla="*/ 1768435 w 1776582"/>
                <a:gd name="connsiteY8" fmla="*/ 1357729 h 1981207"/>
                <a:gd name="connsiteX9" fmla="*/ 1768435 w 1776582"/>
                <a:gd name="connsiteY9" fmla="*/ 1590320 h 1981207"/>
                <a:gd name="connsiteX10" fmla="*/ 1729755 w 1776582"/>
                <a:gd name="connsiteY10" fmla="*/ 1625081 h 1981207"/>
                <a:gd name="connsiteX11" fmla="*/ 726482 w 1776582"/>
                <a:gd name="connsiteY11" fmla="*/ 1981207 h 1981207"/>
                <a:gd name="connsiteX12" fmla="*/ 112549 w 1776582"/>
                <a:gd name="connsiteY12" fmla="*/ 1858650 h 1981207"/>
                <a:gd name="connsiteX13" fmla="*/ 5615 w 1776582"/>
                <a:gd name="connsiteY13" fmla="*/ 1807715 h 1981207"/>
                <a:gd name="connsiteX14" fmla="*/ 3658 w 1776582"/>
                <a:gd name="connsiteY14" fmla="*/ 1607571 h 1981207"/>
                <a:gd name="connsiteX15" fmla="*/ 2324 w 1776582"/>
                <a:gd name="connsiteY15" fmla="*/ 1448467 h 1981207"/>
                <a:gd name="connsiteX16" fmla="*/ 0 w 1776582"/>
                <a:gd name="connsiteY16" fmla="*/ 1446901 h 1981207"/>
                <a:gd name="connsiteX17" fmla="*/ 3191 w 1776582"/>
                <a:gd name="connsiteY17" fmla="*/ 1360147 h 1981207"/>
                <a:gd name="connsiteX18" fmla="*/ 6969 w 1776582"/>
                <a:gd name="connsiteY18" fmla="*/ 1201329 h 1981207"/>
                <a:gd name="connsiteX19" fmla="*/ 10860 w 1776582"/>
                <a:gd name="connsiteY19" fmla="*/ 1137995 h 1981207"/>
                <a:gd name="connsiteX20" fmla="*/ 12096 w 1776582"/>
                <a:gd name="connsiteY20" fmla="*/ 1100627 h 1981207"/>
                <a:gd name="connsiteX21" fmla="*/ 541935 w 1776582"/>
                <a:gd name="connsiteY21" fmla="*/ 251757 h 1981207"/>
                <a:gd name="connsiteX22" fmla="*/ 655881 w 1776582"/>
                <a:gd name="connsiteY22" fmla="*/ 4420 h 198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76582" h="1981207">
                  <a:moveTo>
                    <a:pt x="924621" y="0"/>
                  </a:moveTo>
                  <a:cubicBezTo>
                    <a:pt x="924621" y="0"/>
                    <a:pt x="875634" y="142893"/>
                    <a:pt x="1169559" y="258386"/>
                  </a:cubicBezTo>
                  <a:cubicBezTo>
                    <a:pt x="1572612" y="416820"/>
                    <a:pt x="1715179" y="711170"/>
                    <a:pt x="1759197" y="973220"/>
                  </a:cubicBezTo>
                  <a:lnTo>
                    <a:pt x="1760484" y="983053"/>
                  </a:lnTo>
                  <a:lnTo>
                    <a:pt x="1768435" y="983125"/>
                  </a:lnTo>
                  <a:lnTo>
                    <a:pt x="1768435" y="1043811"/>
                  </a:lnTo>
                  <a:lnTo>
                    <a:pt x="1770442" y="1059142"/>
                  </a:lnTo>
                  <a:cubicBezTo>
                    <a:pt x="1781161" y="1171496"/>
                    <a:pt x="1775968" y="1273776"/>
                    <a:pt x="1769079" y="1351217"/>
                  </a:cubicBezTo>
                  <a:lnTo>
                    <a:pt x="1768435" y="1357729"/>
                  </a:lnTo>
                  <a:lnTo>
                    <a:pt x="1768435" y="1590320"/>
                  </a:lnTo>
                  <a:lnTo>
                    <a:pt x="1729755" y="1625081"/>
                  </a:lnTo>
                  <a:cubicBezTo>
                    <a:pt x="1457114" y="1847561"/>
                    <a:pt x="1107583" y="1981207"/>
                    <a:pt x="726482" y="1981207"/>
                  </a:cubicBezTo>
                  <a:cubicBezTo>
                    <a:pt x="508711" y="1981207"/>
                    <a:pt x="301247" y="1937568"/>
                    <a:pt x="112549" y="1858650"/>
                  </a:cubicBezTo>
                  <a:lnTo>
                    <a:pt x="5615" y="1807715"/>
                  </a:lnTo>
                  <a:cubicBezTo>
                    <a:pt x="5615" y="1739000"/>
                    <a:pt x="4611" y="1673062"/>
                    <a:pt x="3658" y="1607571"/>
                  </a:cubicBezTo>
                  <a:lnTo>
                    <a:pt x="2324" y="1448467"/>
                  </a:lnTo>
                  <a:lnTo>
                    <a:pt x="0" y="1446901"/>
                  </a:lnTo>
                  <a:lnTo>
                    <a:pt x="3191" y="1360147"/>
                  </a:lnTo>
                  <a:lnTo>
                    <a:pt x="6969" y="1201329"/>
                  </a:lnTo>
                  <a:lnTo>
                    <a:pt x="10860" y="1137995"/>
                  </a:lnTo>
                  <a:lnTo>
                    <a:pt x="12096" y="1100627"/>
                  </a:lnTo>
                  <a:cubicBezTo>
                    <a:pt x="28861" y="759625"/>
                    <a:pt x="96094" y="444993"/>
                    <a:pt x="541935" y="251757"/>
                  </a:cubicBezTo>
                  <a:cubicBezTo>
                    <a:pt x="706404" y="180458"/>
                    <a:pt x="655881" y="4420"/>
                    <a:pt x="655881" y="4420"/>
                  </a:cubicBezTo>
                  <a:close/>
                </a:path>
              </a:pathLst>
            </a:custGeom>
            <a:solidFill>
              <a:srgbClr val="929AB4"/>
            </a:solidFill>
            <a:ln w="3787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54" name="任意多边形 53" descr="2f16f3e7-b60b-40a2-9718-df6087c5c593">
              <a:extLst>
                <a:ext uri="{FF2B5EF4-FFF2-40B4-BE49-F238E27FC236}">
                  <a16:creationId xmlns:a16="http://schemas.microsoft.com/office/drawing/2014/main" id="{ADC0A564-92FB-4714-8340-8C49B4FFF5C9}"/>
                </a:ext>
              </a:extLst>
            </p:cNvPr>
            <p:cNvSpPr/>
            <p:nvPr/>
          </p:nvSpPr>
          <p:spPr>
            <a:xfrm>
              <a:off x="5928407" y="3437298"/>
              <a:ext cx="519688" cy="328382"/>
            </a:xfrm>
            <a:custGeom>
              <a:avLst/>
              <a:gdLst>
                <a:gd name="connsiteX0" fmla="*/ 595000 w 1282410"/>
                <a:gd name="connsiteY0" fmla="*/ 781389 h 783294"/>
                <a:gd name="connsiteX1" fmla="*/ 1282411 w 1282410"/>
                <a:gd name="connsiteY1" fmla="*/ 486568 h 783294"/>
                <a:gd name="connsiteX2" fmla="*/ 1270285 w 1282410"/>
                <a:gd name="connsiteY2" fmla="*/ 475579 h 783294"/>
                <a:gd name="connsiteX3" fmla="*/ 938705 w 1282410"/>
                <a:gd name="connsiteY3" fmla="*/ 0 h 783294"/>
                <a:gd name="connsiteX4" fmla="*/ 293736 w 1282410"/>
                <a:gd name="connsiteY4" fmla="*/ 10990 h 783294"/>
                <a:gd name="connsiteX5" fmla="*/ 183462 w 1282410"/>
                <a:gd name="connsiteY5" fmla="*/ 470274 h 783294"/>
                <a:gd name="connsiteX6" fmla="*/ 107294 w 1282410"/>
                <a:gd name="connsiteY6" fmla="*/ 538863 h 783294"/>
                <a:gd name="connsiteX7" fmla="*/ 106157 w 1282410"/>
                <a:gd name="connsiteY7" fmla="*/ 539621 h 783294"/>
                <a:gd name="connsiteX8" fmla="*/ 94410 w 1282410"/>
                <a:gd name="connsiteY8" fmla="*/ 547579 h 783294"/>
                <a:gd name="connsiteX9" fmla="*/ 431 w 1282410"/>
                <a:gd name="connsiteY9" fmla="*/ 602526 h 783294"/>
                <a:gd name="connsiteX10" fmla="*/ 595000 w 1282410"/>
                <a:gd name="connsiteY10" fmla="*/ 781389 h 783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2410" h="783294">
                  <a:moveTo>
                    <a:pt x="595000" y="781389"/>
                  </a:moveTo>
                  <a:cubicBezTo>
                    <a:pt x="863295" y="757516"/>
                    <a:pt x="1109990" y="691579"/>
                    <a:pt x="1282411" y="486568"/>
                  </a:cubicBezTo>
                  <a:cubicBezTo>
                    <a:pt x="1278243" y="482779"/>
                    <a:pt x="1274453" y="479368"/>
                    <a:pt x="1270285" y="475579"/>
                  </a:cubicBezTo>
                  <a:cubicBezTo>
                    <a:pt x="964095" y="278905"/>
                    <a:pt x="934537" y="85263"/>
                    <a:pt x="938705" y="0"/>
                  </a:cubicBezTo>
                  <a:lnTo>
                    <a:pt x="293736" y="10990"/>
                  </a:lnTo>
                  <a:cubicBezTo>
                    <a:pt x="312684" y="100042"/>
                    <a:pt x="333905" y="304674"/>
                    <a:pt x="183462" y="470274"/>
                  </a:cubicBezTo>
                  <a:cubicBezTo>
                    <a:pt x="162241" y="494905"/>
                    <a:pt x="137231" y="518021"/>
                    <a:pt x="107294" y="538863"/>
                  </a:cubicBezTo>
                  <a:cubicBezTo>
                    <a:pt x="106915" y="539242"/>
                    <a:pt x="106536" y="539242"/>
                    <a:pt x="106157" y="539621"/>
                  </a:cubicBezTo>
                  <a:cubicBezTo>
                    <a:pt x="102368" y="542274"/>
                    <a:pt x="98578" y="544926"/>
                    <a:pt x="94410" y="547579"/>
                  </a:cubicBezTo>
                  <a:cubicBezTo>
                    <a:pt x="66368" y="567284"/>
                    <a:pt x="35673" y="585853"/>
                    <a:pt x="431" y="602526"/>
                  </a:cubicBezTo>
                  <a:cubicBezTo>
                    <a:pt x="-13969" y="609726"/>
                    <a:pt x="335799" y="804505"/>
                    <a:pt x="595000" y="781389"/>
                  </a:cubicBezTo>
                  <a:close/>
                </a:path>
              </a:pathLst>
            </a:custGeom>
            <a:solidFill>
              <a:srgbClr val="FF9BA0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 55" descr="7c4d916c-e8a6-437f-813a-af23787b85b6">
              <a:extLst>
                <a:ext uri="{FF2B5EF4-FFF2-40B4-BE49-F238E27FC236}">
                  <a16:creationId xmlns:a16="http://schemas.microsoft.com/office/drawing/2014/main" id="{C061C379-71D0-437C-A2EC-F6B38DC275D5}"/>
                </a:ext>
              </a:extLst>
            </p:cNvPr>
            <p:cNvSpPr/>
            <p:nvPr/>
          </p:nvSpPr>
          <p:spPr>
            <a:xfrm>
              <a:off x="6046695" y="3439788"/>
              <a:ext cx="4453" cy="18856"/>
            </a:xfrm>
            <a:custGeom>
              <a:avLst/>
              <a:gdLst>
                <a:gd name="connsiteX0" fmla="*/ 10990 w 10989"/>
                <a:gd name="connsiteY0" fmla="*/ 0 h 48505"/>
                <a:gd name="connsiteX1" fmla="*/ 0 w 10989"/>
                <a:gd name="connsiteY1" fmla="*/ 0 h 48505"/>
                <a:gd name="connsiteX2" fmla="*/ 7579 w 10989"/>
                <a:gd name="connsiteY2" fmla="*/ 48505 h 48505"/>
                <a:gd name="connsiteX3" fmla="*/ 10990 w 10989"/>
                <a:gd name="connsiteY3" fmla="*/ 0 h 4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89" h="48505">
                  <a:moveTo>
                    <a:pt x="10990" y="0"/>
                  </a:moveTo>
                  <a:lnTo>
                    <a:pt x="0" y="0"/>
                  </a:lnTo>
                  <a:cubicBezTo>
                    <a:pt x="0" y="0"/>
                    <a:pt x="4168" y="18568"/>
                    <a:pt x="7579" y="48505"/>
                  </a:cubicBezTo>
                  <a:cubicBezTo>
                    <a:pt x="9095" y="31832"/>
                    <a:pt x="10231" y="15537"/>
                    <a:pt x="10990" y="0"/>
                  </a:cubicBezTo>
                  <a:close/>
                </a:path>
              </a:pathLst>
            </a:custGeom>
            <a:solidFill>
              <a:srgbClr val="FFCCCE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 56" descr="f4df9dcb-1578-44f8-b3aa-46e114da11aa">
              <a:extLst>
                <a:ext uri="{FF2B5EF4-FFF2-40B4-BE49-F238E27FC236}">
                  <a16:creationId xmlns:a16="http://schemas.microsoft.com/office/drawing/2014/main" id="{D40BB978-8346-4381-AEC3-7A539DC936BE}"/>
                </a:ext>
              </a:extLst>
            </p:cNvPr>
            <p:cNvSpPr/>
            <p:nvPr/>
          </p:nvSpPr>
          <p:spPr>
            <a:xfrm>
              <a:off x="5914782" y="3617299"/>
              <a:ext cx="548230" cy="156633"/>
            </a:xfrm>
            <a:custGeom>
              <a:avLst/>
              <a:gdLst>
                <a:gd name="connsiteX0" fmla="*/ 1352844 w 1352843"/>
                <a:gd name="connsiteY0" fmla="*/ 76926 h 402926"/>
                <a:gd name="connsiteX1" fmla="*/ 638148 w 1352843"/>
                <a:gd name="connsiteY1" fmla="*/ 397895 h 402926"/>
                <a:gd name="connsiteX2" fmla="*/ 0 w 1352843"/>
                <a:gd name="connsiteY2" fmla="*/ 200084 h 402926"/>
                <a:gd name="connsiteX3" fmla="*/ 118990 w 1352843"/>
                <a:gd name="connsiteY3" fmla="*/ 130358 h 402926"/>
                <a:gd name="connsiteX4" fmla="*/ 638148 w 1352843"/>
                <a:gd name="connsiteY4" fmla="*/ 245179 h 402926"/>
                <a:gd name="connsiteX5" fmla="*/ 1238023 w 1352843"/>
                <a:gd name="connsiteY5" fmla="*/ 0 h 402926"/>
                <a:gd name="connsiteX6" fmla="*/ 1352844 w 1352843"/>
                <a:gd name="connsiteY6" fmla="*/ 76926 h 40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2843" h="402926">
                  <a:moveTo>
                    <a:pt x="1352844" y="76926"/>
                  </a:moveTo>
                  <a:cubicBezTo>
                    <a:pt x="1179286" y="272842"/>
                    <a:pt x="900380" y="374400"/>
                    <a:pt x="638148" y="397895"/>
                  </a:cubicBezTo>
                  <a:cubicBezTo>
                    <a:pt x="378569" y="421011"/>
                    <a:pt x="151579" y="366063"/>
                    <a:pt x="0" y="200084"/>
                  </a:cubicBezTo>
                  <a:cubicBezTo>
                    <a:pt x="39032" y="151200"/>
                    <a:pt x="118990" y="130358"/>
                    <a:pt x="118990" y="130358"/>
                  </a:cubicBezTo>
                  <a:cubicBezTo>
                    <a:pt x="261095" y="221684"/>
                    <a:pt x="436927" y="262989"/>
                    <a:pt x="638148" y="245179"/>
                  </a:cubicBezTo>
                  <a:cubicBezTo>
                    <a:pt x="864001" y="225095"/>
                    <a:pt x="1074317" y="146274"/>
                    <a:pt x="1238023" y="0"/>
                  </a:cubicBezTo>
                  <a:cubicBezTo>
                    <a:pt x="1238023" y="0"/>
                    <a:pt x="1305096" y="12126"/>
                    <a:pt x="1352844" y="76926"/>
                  </a:cubicBezTo>
                  <a:close/>
                </a:path>
              </a:pathLst>
            </a:custGeom>
            <a:solidFill>
              <a:srgbClr val="525B76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rgbClr val="4447CE"/>
                </a:solidFill>
              </a:endParaRPr>
            </a:p>
          </p:txBody>
        </p:sp>
        <p:sp>
          <p:nvSpPr>
            <p:cNvPr id="45" name="任意多边形 44" descr="b99409a3-fc3d-4ba0-bb33-86b1c3d8fef7">
              <a:extLst>
                <a:ext uri="{FF2B5EF4-FFF2-40B4-BE49-F238E27FC236}">
                  <a16:creationId xmlns:a16="http://schemas.microsoft.com/office/drawing/2014/main" id="{00783681-19A6-4E9B-A852-21D4FA59281F}"/>
                </a:ext>
              </a:extLst>
            </p:cNvPr>
            <p:cNvSpPr/>
            <p:nvPr/>
          </p:nvSpPr>
          <p:spPr>
            <a:xfrm>
              <a:off x="5978972" y="3004038"/>
              <a:ext cx="498844" cy="571937"/>
            </a:xfrm>
            <a:custGeom>
              <a:avLst/>
              <a:gdLst>
                <a:gd name="connsiteX0" fmla="*/ 1069012 w 1230973"/>
                <a:gd name="connsiteY0" fmla="*/ 528253 h 1471257"/>
                <a:gd name="connsiteX1" fmla="*/ 1029222 w 1230973"/>
                <a:gd name="connsiteY1" fmla="*/ 531663 h 1471257"/>
                <a:gd name="connsiteX2" fmla="*/ 526359 w 1230973"/>
                <a:gd name="connsiteY2" fmla="*/ 0 h 1471257"/>
                <a:gd name="connsiteX3" fmla="*/ 0 w 1230973"/>
                <a:gd name="connsiteY3" fmla="*/ 677179 h 1471257"/>
                <a:gd name="connsiteX4" fmla="*/ 46990 w 1230973"/>
                <a:gd name="connsiteY4" fmla="*/ 1109558 h 1471257"/>
                <a:gd name="connsiteX5" fmla="*/ 526359 w 1230973"/>
                <a:gd name="connsiteY5" fmla="*/ 1471074 h 1471257"/>
                <a:gd name="connsiteX6" fmla="*/ 1015959 w 1230973"/>
                <a:gd name="connsiteY6" fmla="*/ 995495 h 1471257"/>
                <a:gd name="connsiteX7" fmla="*/ 1023538 w 1230973"/>
                <a:gd name="connsiteY7" fmla="*/ 996632 h 1471257"/>
                <a:gd name="connsiteX8" fmla="*/ 1222486 w 1230973"/>
                <a:gd name="connsiteY8" fmla="*/ 813600 h 1471257"/>
                <a:gd name="connsiteX9" fmla="*/ 1069012 w 1230973"/>
                <a:gd name="connsiteY9" fmla="*/ 528253 h 147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0973" h="1471257">
                  <a:moveTo>
                    <a:pt x="1069012" y="528253"/>
                  </a:moveTo>
                  <a:cubicBezTo>
                    <a:pt x="1055370" y="527495"/>
                    <a:pt x="1042106" y="529011"/>
                    <a:pt x="1029222" y="531663"/>
                  </a:cubicBezTo>
                  <a:cubicBezTo>
                    <a:pt x="966317" y="224716"/>
                    <a:pt x="765096" y="0"/>
                    <a:pt x="526359" y="0"/>
                  </a:cubicBezTo>
                  <a:cubicBezTo>
                    <a:pt x="237221" y="0"/>
                    <a:pt x="0" y="270947"/>
                    <a:pt x="0" y="677179"/>
                  </a:cubicBezTo>
                  <a:cubicBezTo>
                    <a:pt x="0" y="813600"/>
                    <a:pt x="14779" y="1000042"/>
                    <a:pt x="46990" y="1109558"/>
                  </a:cubicBezTo>
                  <a:cubicBezTo>
                    <a:pt x="110274" y="1325937"/>
                    <a:pt x="160674" y="1459326"/>
                    <a:pt x="526359" y="1471074"/>
                  </a:cubicBezTo>
                  <a:cubicBezTo>
                    <a:pt x="750317" y="1478274"/>
                    <a:pt x="940927" y="1273263"/>
                    <a:pt x="1015959" y="995495"/>
                  </a:cubicBezTo>
                  <a:cubicBezTo>
                    <a:pt x="1018612" y="995874"/>
                    <a:pt x="1020885" y="996253"/>
                    <a:pt x="1023538" y="996632"/>
                  </a:cubicBezTo>
                  <a:cubicBezTo>
                    <a:pt x="1108044" y="1001179"/>
                    <a:pt x="1195201" y="926905"/>
                    <a:pt x="1222486" y="813600"/>
                  </a:cubicBezTo>
                  <a:cubicBezTo>
                    <a:pt x="1255454" y="675663"/>
                    <a:pt x="1189896" y="534695"/>
                    <a:pt x="1069012" y="528253"/>
                  </a:cubicBezTo>
                  <a:close/>
                </a:path>
              </a:pathLst>
            </a:custGeom>
            <a:solidFill>
              <a:srgbClr val="FFB9BC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 45" descr="d051d60b-a31c-424f-91b6-e5832cc53d19">
              <a:extLst>
                <a:ext uri="{FF2B5EF4-FFF2-40B4-BE49-F238E27FC236}">
                  <a16:creationId xmlns:a16="http://schemas.microsoft.com/office/drawing/2014/main" id="{DAC9EE2E-2C7D-4778-875E-1484C31E37D6}"/>
                </a:ext>
              </a:extLst>
            </p:cNvPr>
            <p:cNvSpPr/>
            <p:nvPr/>
          </p:nvSpPr>
          <p:spPr>
            <a:xfrm>
              <a:off x="5981234" y="2976343"/>
              <a:ext cx="443386" cy="259711"/>
            </a:xfrm>
            <a:custGeom>
              <a:avLst/>
              <a:gdLst>
                <a:gd name="connsiteX0" fmla="*/ 920187 w 1094124"/>
                <a:gd name="connsiteY0" fmla="*/ 668084 h 668084"/>
                <a:gd name="connsiteX1" fmla="*/ 1063430 w 1094124"/>
                <a:gd name="connsiteY1" fmla="*/ 599116 h 668084"/>
                <a:gd name="connsiteX2" fmla="*/ 1094125 w 1094124"/>
                <a:gd name="connsiteY2" fmla="*/ 604042 h 668084"/>
                <a:gd name="connsiteX3" fmla="*/ 537829 w 1094124"/>
                <a:gd name="connsiteY3" fmla="*/ 0 h 668084"/>
                <a:gd name="connsiteX4" fmla="*/ 30797 w 1094124"/>
                <a:gd name="connsiteY4" fmla="*/ 324000 h 668084"/>
                <a:gd name="connsiteX5" fmla="*/ 8818 w 1094124"/>
                <a:gd name="connsiteY5" fmla="*/ 582063 h 668084"/>
                <a:gd name="connsiteX6" fmla="*/ 20944 w 1094124"/>
                <a:gd name="connsiteY6" fmla="*/ 549474 h 668084"/>
                <a:gd name="connsiteX7" fmla="*/ 174039 w 1094124"/>
                <a:gd name="connsiteY7" fmla="*/ 465347 h 668084"/>
                <a:gd name="connsiteX8" fmla="*/ 762924 w 1094124"/>
                <a:gd name="connsiteY8" fmla="*/ 502105 h 668084"/>
                <a:gd name="connsiteX9" fmla="*/ 914882 w 1094124"/>
                <a:gd name="connsiteY9" fmla="*/ 594568 h 668084"/>
                <a:gd name="connsiteX10" fmla="*/ 920187 w 1094124"/>
                <a:gd name="connsiteY10" fmla="*/ 668084 h 668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4124" h="668084">
                  <a:moveTo>
                    <a:pt x="920187" y="668084"/>
                  </a:moveTo>
                  <a:cubicBezTo>
                    <a:pt x="956945" y="623747"/>
                    <a:pt x="1006966" y="596463"/>
                    <a:pt x="1063430" y="599116"/>
                  </a:cubicBezTo>
                  <a:cubicBezTo>
                    <a:pt x="1074040" y="599495"/>
                    <a:pt x="1084272" y="601768"/>
                    <a:pt x="1094125" y="604042"/>
                  </a:cubicBezTo>
                  <a:cubicBezTo>
                    <a:pt x="1069872" y="414947"/>
                    <a:pt x="1022503" y="0"/>
                    <a:pt x="537829" y="0"/>
                  </a:cubicBezTo>
                  <a:cubicBezTo>
                    <a:pt x="267640" y="0"/>
                    <a:pt x="98629" y="143242"/>
                    <a:pt x="30797" y="324000"/>
                  </a:cubicBezTo>
                  <a:cubicBezTo>
                    <a:pt x="-8992" y="430105"/>
                    <a:pt x="-2929" y="544547"/>
                    <a:pt x="8818" y="582063"/>
                  </a:cubicBezTo>
                  <a:lnTo>
                    <a:pt x="20944" y="549474"/>
                  </a:lnTo>
                  <a:cubicBezTo>
                    <a:pt x="45197" y="484295"/>
                    <a:pt x="110755" y="448295"/>
                    <a:pt x="174039" y="465347"/>
                  </a:cubicBezTo>
                  <a:cubicBezTo>
                    <a:pt x="316524" y="504000"/>
                    <a:pt x="545029" y="548716"/>
                    <a:pt x="762924" y="502105"/>
                  </a:cubicBezTo>
                  <a:cubicBezTo>
                    <a:pt x="828482" y="488084"/>
                    <a:pt x="893661" y="526737"/>
                    <a:pt x="914882" y="594568"/>
                  </a:cubicBezTo>
                  <a:lnTo>
                    <a:pt x="920187" y="668084"/>
                  </a:lnTo>
                  <a:close/>
                </a:path>
              </a:pathLst>
            </a:custGeom>
            <a:solidFill>
              <a:srgbClr val="1A1A1A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 46" descr="65ae6701-9928-45cb-90b1-bcae944602ca">
              <a:extLst>
                <a:ext uri="{FF2B5EF4-FFF2-40B4-BE49-F238E27FC236}">
                  <a16:creationId xmlns:a16="http://schemas.microsoft.com/office/drawing/2014/main" id="{B0DEE127-F1E7-4062-899E-D031EBE1A129}"/>
                </a:ext>
              </a:extLst>
            </p:cNvPr>
            <p:cNvSpPr/>
            <p:nvPr/>
          </p:nvSpPr>
          <p:spPr>
            <a:xfrm>
              <a:off x="6321396" y="3218524"/>
              <a:ext cx="157880" cy="143122"/>
            </a:xfrm>
            <a:custGeom>
              <a:avLst/>
              <a:gdLst>
                <a:gd name="connsiteX0" fmla="*/ 9924 w 389594"/>
                <a:gd name="connsiteY0" fmla="*/ 109516 h 368169"/>
                <a:gd name="connsiteX1" fmla="*/ 318009 w 389594"/>
                <a:gd name="connsiteY1" fmla="*/ 0 h 368169"/>
                <a:gd name="connsiteX2" fmla="*/ 380535 w 389594"/>
                <a:gd name="connsiteY2" fmla="*/ 246695 h 368169"/>
                <a:gd name="connsiteX3" fmla="*/ 16366 w 389594"/>
                <a:gd name="connsiteY3" fmla="*/ 364926 h 368169"/>
                <a:gd name="connsiteX4" fmla="*/ 9924 w 389594"/>
                <a:gd name="connsiteY4" fmla="*/ 109516 h 36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9594" h="368169">
                  <a:moveTo>
                    <a:pt x="9924" y="109516"/>
                  </a:moveTo>
                  <a:cubicBezTo>
                    <a:pt x="9924" y="109516"/>
                    <a:pt x="148998" y="98905"/>
                    <a:pt x="318009" y="0"/>
                  </a:cubicBezTo>
                  <a:cubicBezTo>
                    <a:pt x="318009" y="0"/>
                    <a:pt x="419945" y="64042"/>
                    <a:pt x="380535" y="246695"/>
                  </a:cubicBezTo>
                  <a:cubicBezTo>
                    <a:pt x="372956" y="281179"/>
                    <a:pt x="148619" y="388042"/>
                    <a:pt x="16366" y="364926"/>
                  </a:cubicBezTo>
                  <a:cubicBezTo>
                    <a:pt x="-16223" y="359621"/>
                    <a:pt x="9924" y="109516"/>
                    <a:pt x="9924" y="109516"/>
                  </a:cubicBezTo>
                  <a:close/>
                </a:path>
              </a:pathLst>
            </a:custGeom>
            <a:solidFill>
              <a:srgbClr val="525B76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 48" descr="e4aa6cab-df16-4476-beb0-e48fbae5c172">
              <a:extLst>
                <a:ext uri="{FF2B5EF4-FFF2-40B4-BE49-F238E27FC236}">
                  <a16:creationId xmlns:a16="http://schemas.microsoft.com/office/drawing/2014/main" id="{0666C24C-1EE0-4E81-A6CC-7FF00940931E}"/>
                </a:ext>
              </a:extLst>
            </p:cNvPr>
            <p:cNvSpPr/>
            <p:nvPr/>
          </p:nvSpPr>
          <p:spPr>
            <a:xfrm>
              <a:off x="5906954" y="3214989"/>
              <a:ext cx="421074" cy="219609"/>
            </a:xfrm>
            <a:custGeom>
              <a:avLst/>
              <a:gdLst>
                <a:gd name="connsiteX0" fmla="*/ 27275 w 1039065"/>
                <a:gd name="connsiteY0" fmla="*/ 16674 h 564923"/>
                <a:gd name="connsiteX1" fmla="*/ 141338 w 1039065"/>
                <a:gd name="connsiteY1" fmla="*/ 0 h 564923"/>
                <a:gd name="connsiteX2" fmla="*/ 978813 w 1039065"/>
                <a:gd name="connsiteY2" fmla="*/ 59874 h 564923"/>
                <a:gd name="connsiteX3" fmla="*/ 1033760 w 1039065"/>
                <a:gd name="connsiteY3" fmla="*/ 107621 h 564923"/>
                <a:gd name="connsiteX4" fmla="*/ 1039065 w 1039065"/>
                <a:gd name="connsiteY4" fmla="*/ 493390 h 564923"/>
                <a:gd name="connsiteX5" fmla="*/ 1027318 w 1039065"/>
                <a:gd name="connsiteY5" fmla="*/ 515747 h 564923"/>
                <a:gd name="connsiteX6" fmla="*/ 919318 w 1039065"/>
                <a:gd name="connsiteY6" fmla="*/ 563495 h 564923"/>
                <a:gd name="connsiteX7" fmla="*/ 905297 w 1039065"/>
                <a:gd name="connsiteY7" fmla="*/ 563874 h 564923"/>
                <a:gd name="connsiteX8" fmla="*/ 144370 w 1039065"/>
                <a:gd name="connsiteY8" fmla="*/ 481263 h 564923"/>
                <a:gd name="connsiteX9" fmla="*/ 54180 w 1039065"/>
                <a:gd name="connsiteY9" fmla="*/ 399790 h 564923"/>
                <a:gd name="connsiteX10" fmla="*/ 8706 w 1039065"/>
                <a:gd name="connsiteY10" fmla="*/ 34105 h 564923"/>
                <a:gd name="connsiteX11" fmla="*/ 27275 w 1039065"/>
                <a:gd name="connsiteY11" fmla="*/ 16674 h 56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9065" h="564923">
                  <a:moveTo>
                    <a:pt x="27275" y="16674"/>
                  </a:moveTo>
                  <a:lnTo>
                    <a:pt x="141338" y="0"/>
                  </a:lnTo>
                  <a:cubicBezTo>
                    <a:pt x="522560" y="99663"/>
                    <a:pt x="853002" y="75032"/>
                    <a:pt x="978813" y="59874"/>
                  </a:cubicBezTo>
                  <a:cubicBezTo>
                    <a:pt x="1007613" y="56463"/>
                    <a:pt x="1033381" y="78442"/>
                    <a:pt x="1033760" y="107621"/>
                  </a:cubicBezTo>
                  <a:lnTo>
                    <a:pt x="1039065" y="493390"/>
                  </a:lnTo>
                  <a:cubicBezTo>
                    <a:pt x="1039065" y="502484"/>
                    <a:pt x="1034897" y="510821"/>
                    <a:pt x="1027318" y="515747"/>
                  </a:cubicBezTo>
                  <a:cubicBezTo>
                    <a:pt x="994729" y="536211"/>
                    <a:pt x="921971" y="563116"/>
                    <a:pt x="919318" y="563495"/>
                  </a:cubicBezTo>
                  <a:cubicBezTo>
                    <a:pt x="914771" y="563495"/>
                    <a:pt x="909844" y="563874"/>
                    <a:pt x="905297" y="563874"/>
                  </a:cubicBezTo>
                  <a:cubicBezTo>
                    <a:pt x="471023" y="573347"/>
                    <a:pt x="242896" y="516505"/>
                    <a:pt x="144370" y="481263"/>
                  </a:cubicBezTo>
                  <a:cubicBezTo>
                    <a:pt x="104580" y="467242"/>
                    <a:pt x="71612" y="438063"/>
                    <a:pt x="54180" y="399790"/>
                  </a:cubicBezTo>
                  <a:cubicBezTo>
                    <a:pt x="-9862" y="258821"/>
                    <a:pt x="-5315" y="101937"/>
                    <a:pt x="8706" y="34105"/>
                  </a:cubicBezTo>
                  <a:cubicBezTo>
                    <a:pt x="10601" y="25011"/>
                    <a:pt x="17801" y="18190"/>
                    <a:pt x="27275" y="16674"/>
                  </a:cubicBezTo>
                  <a:close/>
                </a:path>
              </a:pathLst>
            </a:custGeom>
            <a:solidFill>
              <a:srgbClr val="929AB4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 49" descr="241532bd-8c49-40bd-8000-e5f24eb56acb">
              <a:extLst>
                <a:ext uri="{FF2B5EF4-FFF2-40B4-BE49-F238E27FC236}">
                  <a16:creationId xmlns:a16="http://schemas.microsoft.com/office/drawing/2014/main" id="{2C78D950-B1FE-423D-97D6-5D9656731DE2}"/>
                </a:ext>
              </a:extLst>
            </p:cNvPr>
            <p:cNvSpPr/>
            <p:nvPr/>
          </p:nvSpPr>
          <p:spPr>
            <a:xfrm>
              <a:off x="6248788" y="3246219"/>
              <a:ext cx="79240" cy="188118"/>
            </a:xfrm>
            <a:custGeom>
              <a:avLst/>
              <a:gdLst>
                <a:gd name="connsiteX0" fmla="*/ 169769 w 195537"/>
                <a:gd name="connsiteY0" fmla="*/ 443368 h 483915"/>
                <a:gd name="connsiteX1" fmla="*/ 183790 w 195537"/>
                <a:gd name="connsiteY1" fmla="*/ 435411 h 483915"/>
                <a:gd name="connsiteX2" fmla="*/ 195537 w 195537"/>
                <a:gd name="connsiteY2" fmla="*/ 413053 h 483915"/>
                <a:gd name="connsiteX3" fmla="*/ 195537 w 195537"/>
                <a:gd name="connsiteY3" fmla="*/ 409263 h 483915"/>
                <a:gd name="connsiteX4" fmla="*/ 190232 w 195537"/>
                <a:gd name="connsiteY4" fmla="*/ 27284 h 483915"/>
                <a:gd name="connsiteX5" fmla="*/ 181516 w 195537"/>
                <a:gd name="connsiteY5" fmla="*/ 0 h 483915"/>
                <a:gd name="connsiteX6" fmla="*/ 0 w 195537"/>
                <a:gd name="connsiteY6" fmla="*/ 93221 h 483915"/>
                <a:gd name="connsiteX7" fmla="*/ 0 w 195537"/>
                <a:gd name="connsiteY7" fmla="*/ 483916 h 483915"/>
                <a:gd name="connsiteX8" fmla="*/ 61769 w 195537"/>
                <a:gd name="connsiteY8" fmla="*/ 483158 h 483915"/>
                <a:gd name="connsiteX9" fmla="*/ 62526 w 195537"/>
                <a:gd name="connsiteY9" fmla="*/ 483158 h 483915"/>
                <a:gd name="connsiteX10" fmla="*/ 76548 w 195537"/>
                <a:gd name="connsiteY10" fmla="*/ 482779 h 483915"/>
                <a:gd name="connsiteX11" fmla="*/ 80716 w 195537"/>
                <a:gd name="connsiteY11" fmla="*/ 481642 h 483915"/>
                <a:gd name="connsiteX12" fmla="*/ 152716 w 195537"/>
                <a:gd name="connsiteY12" fmla="*/ 452084 h 483915"/>
                <a:gd name="connsiteX13" fmla="*/ 169769 w 195537"/>
                <a:gd name="connsiteY13" fmla="*/ 443368 h 4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537" h="483915">
                  <a:moveTo>
                    <a:pt x="169769" y="443368"/>
                  </a:moveTo>
                  <a:cubicBezTo>
                    <a:pt x="174695" y="440716"/>
                    <a:pt x="179621" y="438063"/>
                    <a:pt x="183790" y="435411"/>
                  </a:cubicBezTo>
                  <a:cubicBezTo>
                    <a:pt x="191369" y="430484"/>
                    <a:pt x="195537" y="422147"/>
                    <a:pt x="195537" y="413053"/>
                  </a:cubicBezTo>
                  <a:lnTo>
                    <a:pt x="195537" y="409263"/>
                  </a:lnTo>
                  <a:lnTo>
                    <a:pt x="190232" y="27284"/>
                  </a:lnTo>
                  <a:cubicBezTo>
                    <a:pt x="190232" y="17053"/>
                    <a:pt x="186821" y="7958"/>
                    <a:pt x="181516" y="0"/>
                  </a:cubicBezTo>
                  <a:lnTo>
                    <a:pt x="0" y="93221"/>
                  </a:lnTo>
                  <a:lnTo>
                    <a:pt x="0" y="483916"/>
                  </a:lnTo>
                  <a:cubicBezTo>
                    <a:pt x="20084" y="483916"/>
                    <a:pt x="40548" y="483537"/>
                    <a:pt x="61769" y="483158"/>
                  </a:cubicBezTo>
                  <a:cubicBezTo>
                    <a:pt x="62148" y="483158"/>
                    <a:pt x="62148" y="483158"/>
                    <a:pt x="62526" y="483158"/>
                  </a:cubicBezTo>
                  <a:cubicBezTo>
                    <a:pt x="67074" y="483158"/>
                    <a:pt x="71621" y="482779"/>
                    <a:pt x="76548" y="482779"/>
                  </a:cubicBezTo>
                  <a:cubicBezTo>
                    <a:pt x="76927" y="482779"/>
                    <a:pt x="78442" y="482400"/>
                    <a:pt x="80716" y="481642"/>
                  </a:cubicBezTo>
                  <a:cubicBezTo>
                    <a:pt x="92084" y="477853"/>
                    <a:pt x="124674" y="465347"/>
                    <a:pt x="152716" y="452084"/>
                  </a:cubicBezTo>
                  <a:cubicBezTo>
                    <a:pt x="158021" y="449432"/>
                    <a:pt x="164084" y="446400"/>
                    <a:pt x="169769" y="443368"/>
                  </a:cubicBezTo>
                  <a:close/>
                </a:path>
              </a:pathLst>
            </a:custGeom>
            <a:solidFill>
              <a:srgbClr val="525B76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 50" descr="ee7ab15d-181e-41ee-aa18-e2a4f00d6495">
              <a:extLst>
                <a:ext uri="{FF2B5EF4-FFF2-40B4-BE49-F238E27FC236}">
                  <a16:creationId xmlns:a16="http://schemas.microsoft.com/office/drawing/2014/main" id="{62AF3A8F-CF26-41C4-BDC0-544B96013EFB}"/>
                </a:ext>
              </a:extLst>
            </p:cNvPr>
            <p:cNvSpPr/>
            <p:nvPr/>
          </p:nvSpPr>
          <p:spPr>
            <a:xfrm>
              <a:off x="5902860" y="3224395"/>
              <a:ext cx="376493" cy="224510"/>
            </a:xfrm>
            <a:custGeom>
              <a:avLst/>
              <a:gdLst>
                <a:gd name="connsiteX0" fmla="*/ 16914 w 929054"/>
                <a:gd name="connsiteY0" fmla="*/ 13698 h 577531"/>
                <a:gd name="connsiteX1" fmla="*/ 11987 w 929054"/>
                <a:gd name="connsiteY1" fmla="*/ 312309 h 577531"/>
                <a:gd name="connsiteX2" fmla="*/ 166977 w 929054"/>
                <a:gd name="connsiteY2" fmla="*/ 502162 h 577531"/>
                <a:gd name="connsiteX3" fmla="*/ 911609 w 929054"/>
                <a:gd name="connsiteY3" fmla="*/ 543088 h 577531"/>
                <a:gd name="connsiteX4" fmla="*/ 929041 w 929054"/>
                <a:gd name="connsiteY4" fmla="*/ 521109 h 577531"/>
                <a:gd name="connsiteX5" fmla="*/ 920325 w 929054"/>
                <a:gd name="connsiteY5" fmla="*/ 110330 h 577531"/>
                <a:gd name="connsiteX6" fmla="*/ 905546 w 929054"/>
                <a:gd name="connsiteY6" fmla="*/ 97067 h 577531"/>
                <a:gd name="connsiteX7" fmla="*/ 41166 w 929054"/>
                <a:gd name="connsiteY7" fmla="*/ 814 h 577531"/>
                <a:gd name="connsiteX8" fmla="*/ 16914 w 929054"/>
                <a:gd name="connsiteY8" fmla="*/ 13698 h 57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9054" h="577531">
                  <a:moveTo>
                    <a:pt x="16914" y="13698"/>
                  </a:moveTo>
                  <a:cubicBezTo>
                    <a:pt x="6682" y="54625"/>
                    <a:pt x="-12644" y="159972"/>
                    <a:pt x="11987" y="312309"/>
                  </a:cubicBezTo>
                  <a:cubicBezTo>
                    <a:pt x="26008" y="398709"/>
                    <a:pt x="84745" y="472225"/>
                    <a:pt x="166977" y="502162"/>
                  </a:cubicBezTo>
                  <a:cubicBezTo>
                    <a:pt x="313251" y="555593"/>
                    <a:pt x="578514" y="617741"/>
                    <a:pt x="911609" y="543088"/>
                  </a:cubicBezTo>
                  <a:cubicBezTo>
                    <a:pt x="921841" y="540814"/>
                    <a:pt x="929420" y="531341"/>
                    <a:pt x="929041" y="521109"/>
                  </a:cubicBezTo>
                  <a:cubicBezTo>
                    <a:pt x="927525" y="448351"/>
                    <a:pt x="921462" y="177025"/>
                    <a:pt x="920325" y="110330"/>
                  </a:cubicBezTo>
                  <a:cubicBezTo>
                    <a:pt x="920325" y="101993"/>
                    <a:pt x="913504" y="96309"/>
                    <a:pt x="905546" y="97067"/>
                  </a:cubicBezTo>
                  <a:cubicBezTo>
                    <a:pt x="826725" y="105783"/>
                    <a:pt x="440577" y="138372"/>
                    <a:pt x="41166" y="814"/>
                  </a:cubicBezTo>
                  <a:cubicBezTo>
                    <a:pt x="30556" y="-2217"/>
                    <a:pt x="19566" y="3467"/>
                    <a:pt x="16914" y="13698"/>
                  </a:cubicBezTo>
                  <a:close/>
                </a:path>
              </a:pathLst>
            </a:custGeom>
            <a:solidFill>
              <a:srgbClr val="929AB4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 14" descr="4b5745c2-2dff-441e-b730-904b23ca706c">
              <a:extLst>
                <a:ext uri="{FF2B5EF4-FFF2-40B4-BE49-F238E27FC236}">
                  <a16:creationId xmlns:a16="http://schemas.microsoft.com/office/drawing/2014/main" id="{F3DA5F19-6784-42CE-9723-81B0A6021781}"/>
                </a:ext>
              </a:extLst>
            </p:cNvPr>
            <p:cNvSpPr/>
            <p:nvPr/>
          </p:nvSpPr>
          <p:spPr>
            <a:xfrm>
              <a:off x="5925643" y="3261982"/>
              <a:ext cx="315620" cy="164112"/>
            </a:xfrm>
            <a:custGeom>
              <a:avLst/>
              <a:gdLst>
                <a:gd name="connsiteX0" fmla="*/ 253620 w 778841"/>
                <a:gd name="connsiteY0" fmla="*/ 395619 h 422163"/>
                <a:gd name="connsiteX1" fmla="*/ 133115 w 778841"/>
                <a:gd name="connsiteY1" fmla="*/ 362272 h 422163"/>
                <a:gd name="connsiteX2" fmla="*/ 9578 w 778841"/>
                <a:gd name="connsiteY2" fmla="*/ 211072 h 422163"/>
                <a:gd name="connsiteX3" fmla="*/ 13367 w 778841"/>
                <a:gd name="connsiteY3" fmla="*/ 10987 h 422163"/>
                <a:gd name="connsiteX4" fmla="*/ 32694 w 778841"/>
                <a:gd name="connsiteY4" fmla="*/ 756 h 422163"/>
                <a:gd name="connsiteX5" fmla="*/ 421873 w 778841"/>
                <a:gd name="connsiteY5" fmla="*/ 78061 h 422163"/>
                <a:gd name="connsiteX6" fmla="*/ 253620 w 778841"/>
                <a:gd name="connsiteY6" fmla="*/ 395619 h 422163"/>
                <a:gd name="connsiteX7" fmla="*/ 539347 w 778841"/>
                <a:gd name="connsiteY7" fmla="*/ 84124 h 422163"/>
                <a:gd name="connsiteX8" fmla="*/ 480989 w 778841"/>
                <a:gd name="connsiteY8" fmla="*/ 81851 h 422163"/>
                <a:gd name="connsiteX9" fmla="*/ 322210 w 778841"/>
                <a:gd name="connsiteY9" fmla="*/ 408124 h 422163"/>
                <a:gd name="connsiteX10" fmla="*/ 370336 w 778841"/>
                <a:gd name="connsiteY10" fmla="*/ 414566 h 422163"/>
                <a:gd name="connsiteX11" fmla="*/ 539347 w 778841"/>
                <a:gd name="connsiteY11" fmla="*/ 84124 h 422163"/>
                <a:gd name="connsiteX12" fmla="*/ 771642 w 778841"/>
                <a:gd name="connsiteY12" fmla="*/ 87914 h 422163"/>
                <a:gd name="connsiteX13" fmla="*/ 759894 w 778841"/>
                <a:gd name="connsiteY13" fmla="*/ 77303 h 422163"/>
                <a:gd name="connsiteX14" fmla="*/ 609831 w 778841"/>
                <a:gd name="connsiteY14" fmla="*/ 84882 h 422163"/>
                <a:gd name="connsiteX15" fmla="*/ 441957 w 778841"/>
                <a:gd name="connsiteY15" fmla="*/ 420250 h 422163"/>
                <a:gd name="connsiteX16" fmla="*/ 764821 w 778841"/>
                <a:gd name="connsiteY16" fmla="*/ 395240 h 422163"/>
                <a:gd name="connsiteX17" fmla="*/ 778842 w 778841"/>
                <a:gd name="connsiteY17" fmla="*/ 377430 h 422163"/>
                <a:gd name="connsiteX18" fmla="*/ 771642 w 778841"/>
                <a:gd name="connsiteY18" fmla="*/ 87914 h 42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8841" h="422163">
                  <a:moveTo>
                    <a:pt x="253620" y="395619"/>
                  </a:moveTo>
                  <a:cubicBezTo>
                    <a:pt x="205494" y="385387"/>
                    <a:pt x="164568" y="373640"/>
                    <a:pt x="133115" y="362272"/>
                  </a:cubicBezTo>
                  <a:cubicBezTo>
                    <a:pt x="67557" y="338398"/>
                    <a:pt x="20567" y="280040"/>
                    <a:pt x="9578" y="211072"/>
                  </a:cubicBezTo>
                  <a:cubicBezTo>
                    <a:pt x="-10127" y="89808"/>
                    <a:pt x="5410" y="43577"/>
                    <a:pt x="13367" y="10987"/>
                  </a:cubicBezTo>
                  <a:cubicBezTo>
                    <a:pt x="15641" y="2651"/>
                    <a:pt x="24357" y="-1897"/>
                    <a:pt x="32694" y="756"/>
                  </a:cubicBezTo>
                  <a:cubicBezTo>
                    <a:pt x="165326" y="46229"/>
                    <a:pt x="302505" y="68208"/>
                    <a:pt x="421873" y="78061"/>
                  </a:cubicBezTo>
                  <a:lnTo>
                    <a:pt x="253620" y="395619"/>
                  </a:lnTo>
                  <a:close/>
                  <a:moveTo>
                    <a:pt x="539347" y="84124"/>
                  </a:moveTo>
                  <a:cubicBezTo>
                    <a:pt x="520779" y="83745"/>
                    <a:pt x="501452" y="82987"/>
                    <a:pt x="480989" y="81851"/>
                  </a:cubicBezTo>
                  <a:lnTo>
                    <a:pt x="322210" y="408124"/>
                  </a:lnTo>
                  <a:cubicBezTo>
                    <a:pt x="337747" y="410398"/>
                    <a:pt x="353662" y="412672"/>
                    <a:pt x="370336" y="414566"/>
                  </a:cubicBezTo>
                  <a:lnTo>
                    <a:pt x="539347" y="84124"/>
                  </a:lnTo>
                  <a:close/>
                  <a:moveTo>
                    <a:pt x="771642" y="87914"/>
                  </a:moveTo>
                  <a:cubicBezTo>
                    <a:pt x="771642" y="81472"/>
                    <a:pt x="766337" y="76924"/>
                    <a:pt x="759894" y="77303"/>
                  </a:cubicBezTo>
                  <a:cubicBezTo>
                    <a:pt x="738673" y="79577"/>
                    <a:pt x="684105" y="84124"/>
                    <a:pt x="609831" y="84882"/>
                  </a:cubicBezTo>
                  <a:lnTo>
                    <a:pt x="441957" y="420250"/>
                  </a:lnTo>
                  <a:cubicBezTo>
                    <a:pt x="540484" y="425556"/>
                    <a:pt x="651137" y="420630"/>
                    <a:pt x="764821" y="395240"/>
                  </a:cubicBezTo>
                  <a:cubicBezTo>
                    <a:pt x="773158" y="393345"/>
                    <a:pt x="778842" y="386145"/>
                    <a:pt x="778842" y="377430"/>
                  </a:cubicBezTo>
                  <a:cubicBezTo>
                    <a:pt x="777326" y="319451"/>
                    <a:pt x="772779" y="140966"/>
                    <a:pt x="771642" y="87914"/>
                  </a:cubicBezTo>
                  <a:close/>
                </a:path>
              </a:pathLst>
            </a:custGeom>
            <a:solidFill>
              <a:srgbClr val="FFFFFF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 17" descr="3c05e4e0-af6b-41e6-b2bd-afc5a70a928c">
              <a:extLst>
                <a:ext uri="{FF2B5EF4-FFF2-40B4-BE49-F238E27FC236}">
                  <a16:creationId xmlns:a16="http://schemas.microsoft.com/office/drawing/2014/main" id="{E5CEB825-4993-4B8D-A8E7-040977F22AEC}"/>
                </a:ext>
              </a:extLst>
            </p:cNvPr>
            <p:cNvSpPr/>
            <p:nvPr/>
          </p:nvSpPr>
          <p:spPr>
            <a:xfrm>
              <a:off x="4877443" y="3321201"/>
              <a:ext cx="260448" cy="249841"/>
            </a:xfrm>
            <a:custGeom>
              <a:avLst/>
              <a:gdLst>
                <a:gd name="connsiteX0" fmla="*/ 321348 w 642695"/>
                <a:gd name="connsiteY0" fmla="*/ 642695 h 642694"/>
                <a:gd name="connsiteX1" fmla="*/ 0 w 642695"/>
                <a:gd name="connsiteY1" fmla="*/ 321347 h 642694"/>
                <a:gd name="connsiteX2" fmla="*/ 321348 w 642695"/>
                <a:gd name="connsiteY2" fmla="*/ 0 h 642694"/>
                <a:gd name="connsiteX3" fmla="*/ 642695 w 642695"/>
                <a:gd name="connsiteY3" fmla="*/ 321347 h 642694"/>
                <a:gd name="connsiteX4" fmla="*/ 321348 w 642695"/>
                <a:gd name="connsiteY4" fmla="*/ 642695 h 64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695" h="642694">
                  <a:moveTo>
                    <a:pt x="321348" y="642695"/>
                  </a:moveTo>
                  <a:cubicBezTo>
                    <a:pt x="144000" y="642695"/>
                    <a:pt x="0" y="498695"/>
                    <a:pt x="0" y="321347"/>
                  </a:cubicBezTo>
                  <a:cubicBezTo>
                    <a:pt x="0" y="144000"/>
                    <a:pt x="144000" y="0"/>
                    <a:pt x="321348" y="0"/>
                  </a:cubicBezTo>
                  <a:cubicBezTo>
                    <a:pt x="498695" y="0"/>
                    <a:pt x="642695" y="144000"/>
                    <a:pt x="642695" y="321347"/>
                  </a:cubicBezTo>
                  <a:cubicBezTo>
                    <a:pt x="642695" y="498695"/>
                    <a:pt x="498695" y="642695"/>
                    <a:pt x="321348" y="642695"/>
                  </a:cubicBezTo>
                  <a:close/>
                </a:path>
              </a:pathLst>
            </a:custGeom>
            <a:solidFill>
              <a:srgbClr val="FFFFFF">
                <a:alpha val="65000"/>
              </a:srgbClr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 18" descr="450a052e-ab91-45fb-9edf-4151f9ee2778">
              <a:extLst>
                <a:ext uri="{FF2B5EF4-FFF2-40B4-BE49-F238E27FC236}">
                  <a16:creationId xmlns:a16="http://schemas.microsoft.com/office/drawing/2014/main" id="{C69D63A1-0D2C-4A86-B91E-E36F885F5D3C}"/>
                </a:ext>
              </a:extLst>
            </p:cNvPr>
            <p:cNvSpPr/>
            <p:nvPr/>
          </p:nvSpPr>
          <p:spPr>
            <a:xfrm>
              <a:off x="4928226" y="3394452"/>
              <a:ext cx="159190" cy="132360"/>
            </a:xfrm>
            <a:custGeom>
              <a:avLst/>
              <a:gdLst>
                <a:gd name="connsiteX0" fmla="*/ 225593 w 392827"/>
                <a:gd name="connsiteY0" fmla="*/ 32116 h 340484"/>
                <a:gd name="connsiteX1" fmla="*/ 196035 w 392827"/>
                <a:gd name="connsiteY1" fmla="*/ 65463 h 340484"/>
                <a:gd name="connsiteX2" fmla="*/ 166477 w 392827"/>
                <a:gd name="connsiteY2" fmla="*/ 32116 h 340484"/>
                <a:gd name="connsiteX3" fmla="*/ 28540 w 392827"/>
                <a:gd name="connsiteY3" fmla="*/ 32116 h 340484"/>
                <a:gd name="connsiteX4" fmla="*/ 28540 w 392827"/>
                <a:gd name="connsiteY4" fmla="*/ 32116 h 340484"/>
                <a:gd name="connsiteX5" fmla="*/ 33845 w 392827"/>
                <a:gd name="connsiteY5" fmla="*/ 192411 h 340484"/>
                <a:gd name="connsiteX6" fmla="*/ 179361 w 392827"/>
                <a:gd name="connsiteY6" fmla="*/ 333379 h 340484"/>
                <a:gd name="connsiteX7" fmla="*/ 213466 w 392827"/>
                <a:gd name="connsiteY7" fmla="*/ 333379 h 340484"/>
                <a:gd name="connsiteX8" fmla="*/ 358982 w 392827"/>
                <a:gd name="connsiteY8" fmla="*/ 192411 h 340484"/>
                <a:gd name="connsiteX9" fmla="*/ 364288 w 392827"/>
                <a:gd name="connsiteY9" fmla="*/ 32116 h 340484"/>
                <a:gd name="connsiteX10" fmla="*/ 364288 w 392827"/>
                <a:gd name="connsiteY10" fmla="*/ 32116 h 340484"/>
                <a:gd name="connsiteX11" fmla="*/ 225593 w 392827"/>
                <a:gd name="connsiteY11" fmla="*/ 32116 h 3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2827" h="340484">
                  <a:moveTo>
                    <a:pt x="225593" y="32116"/>
                  </a:moveTo>
                  <a:lnTo>
                    <a:pt x="196035" y="65463"/>
                  </a:lnTo>
                  <a:lnTo>
                    <a:pt x="166477" y="32116"/>
                  </a:lnTo>
                  <a:cubicBezTo>
                    <a:pt x="128203" y="-10705"/>
                    <a:pt x="66435" y="-10705"/>
                    <a:pt x="28540" y="32116"/>
                  </a:cubicBezTo>
                  <a:lnTo>
                    <a:pt x="28540" y="32116"/>
                  </a:lnTo>
                  <a:cubicBezTo>
                    <a:pt x="-11628" y="77211"/>
                    <a:pt x="-8976" y="150726"/>
                    <a:pt x="33845" y="192411"/>
                  </a:cubicBezTo>
                  <a:lnTo>
                    <a:pt x="179361" y="333379"/>
                  </a:lnTo>
                  <a:cubicBezTo>
                    <a:pt x="189214" y="342853"/>
                    <a:pt x="203614" y="342853"/>
                    <a:pt x="213466" y="333379"/>
                  </a:cubicBezTo>
                  <a:lnTo>
                    <a:pt x="358982" y="192411"/>
                  </a:lnTo>
                  <a:cubicBezTo>
                    <a:pt x="401804" y="150726"/>
                    <a:pt x="404456" y="77211"/>
                    <a:pt x="364288" y="32116"/>
                  </a:cubicBezTo>
                  <a:lnTo>
                    <a:pt x="364288" y="32116"/>
                  </a:lnTo>
                  <a:cubicBezTo>
                    <a:pt x="325635" y="-10326"/>
                    <a:pt x="263867" y="-10326"/>
                    <a:pt x="225593" y="32116"/>
                  </a:cubicBezTo>
                  <a:close/>
                </a:path>
              </a:pathLst>
            </a:custGeom>
            <a:solidFill>
              <a:schemeClr val="accent1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 19" descr="61745484-fa6d-4191-a325-27e7d5d89c56">
              <a:extLst>
                <a:ext uri="{FF2B5EF4-FFF2-40B4-BE49-F238E27FC236}">
                  <a16:creationId xmlns:a16="http://schemas.microsoft.com/office/drawing/2014/main" id="{94C73FDB-1932-44BE-803B-925781556FD7}"/>
                </a:ext>
              </a:extLst>
            </p:cNvPr>
            <p:cNvSpPr/>
            <p:nvPr/>
          </p:nvSpPr>
          <p:spPr>
            <a:xfrm>
              <a:off x="4685353" y="3195036"/>
              <a:ext cx="1184149" cy="782432"/>
            </a:xfrm>
            <a:custGeom>
              <a:avLst/>
              <a:gdLst>
                <a:gd name="connsiteX0" fmla="*/ 51542 w 2922071"/>
                <a:gd name="connsiteY0" fmla="*/ 1601885 h 2012737"/>
                <a:gd name="connsiteX1" fmla="*/ 2806872 w 2922071"/>
                <a:gd name="connsiteY1" fmla="*/ 2012663 h 2012737"/>
                <a:gd name="connsiteX2" fmla="*/ 2922072 w 2922071"/>
                <a:gd name="connsiteY2" fmla="*/ 1901632 h 2012737"/>
                <a:gd name="connsiteX3" fmla="*/ 2922072 w 2922071"/>
                <a:gd name="connsiteY3" fmla="*/ 482095 h 2012737"/>
                <a:gd name="connsiteX4" fmla="*/ 2814829 w 2922071"/>
                <a:gd name="connsiteY4" fmla="*/ 371442 h 2012737"/>
                <a:gd name="connsiteX5" fmla="*/ 153479 w 2922071"/>
                <a:gd name="connsiteY5" fmla="*/ 8790 h 2012737"/>
                <a:gd name="connsiteX6" fmla="*/ 5 w 2922071"/>
                <a:gd name="connsiteY6" fmla="*/ 111106 h 2012737"/>
                <a:gd name="connsiteX7" fmla="*/ 5 w 2922071"/>
                <a:gd name="connsiteY7" fmla="*/ 1507527 h 2012737"/>
                <a:gd name="connsiteX8" fmla="*/ 51542 w 2922071"/>
                <a:gd name="connsiteY8" fmla="*/ 1601885 h 2012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2071" h="2012737">
                  <a:moveTo>
                    <a:pt x="51542" y="1601885"/>
                  </a:moveTo>
                  <a:cubicBezTo>
                    <a:pt x="370237" y="1803864"/>
                    <a:pt x="1461986" y="1963400"/>
                    <a:pt x="2806872" y="2012663"/>
                  </a:cubicBezTo>
                  <a:cubicBezTo>
                    <a:pt x="2869777" y="2014937"/>
                    <a:pt x="2922072" y="1964537"/>
                    <a:pt x="2922072" y="1901632"/>
                  </a:cubicBezTo>
                  <a:lnTo>
                    <a:pt x="2922072" y="482095"/>
                  </a:lnTo>
                  <a:cubicBezTo>
                    <a:pt x="2922072" y="422221"/>
                    <a:pt x="2874703" y="373337"/>
                    <a:pt x="2814829" y="371442"/>
                  </a:cubicBezTo>
                  <a:cubicBezTo>
                    <a:pt x="1581354" y="326348"/>
                    <a:pt x="568048" y="183863"/>
                    <a:pt x="153479" y="8790"/>
                  </a:cubicBezTo>
                  <a:cubicBezTo>
                    <a:pt x="80342" y="-21905"/>
                    <a:pt x="5" y="31527"/>
                    <a:pt x="5" y="111106"/>
                  </a:cubicBezTo>
                  <a:lnTo>
                    <a:pt x="5" y="1507527"/>
                  </a:lnTo>
                  <a:cubicBezTo>
                    <a:pt x="-374" y="1545800"/>
                    <a:pt x="19332" y="1581421"/>
                    <a:pt x="51542" y="1601885"/>
                  </a:cubicBezTo>
                  <a:close/>
                </a:path>
              </a:pathLst>
            </a:custGeom>
            <a:solidFill>
              <a:srgbClr val="929AB4">
                <a:alpha val="20000"/>
              </a:srgbClr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 29" descr="3691f165-106d-4dc8-b500-49f7d4b071a0">
              <a:extLst>
                <a:ext uri="{FF2B5EF4-FFF2-40B4-BE49-F238E27FC236}">
                  <a16:creationId xmlns:a16="http://schemas.microsoft.com/office/drawing/2014/main" id="{CDD648FA-8662-4ADC-A499-05712FF35927}"/>
                </a:ext>
              </a:extLst>
            </p:cNvPr>
            <p:cNvSpPr/>
            <p:nvPr/>
          </p:nvSpPr>
          <p:spPr>
            <a:xfrm>
              <a:off x="5378836" y="3761211"/>
              <a:ext cx="342605" cy="77085"/>
            </a:xfrm>
            <a:custGeom>
              <a:avLst/>
              <a:gdLst>
                <a:gd name="connsiteX0" fmla="*/ 65937 w 845432"/>
                <a:gd name="connsiteY0" fmla="*/ 147060 h 198294"/>
                <a:gd name="connsiteX1" fmla="*/ 768506 w 845432"/>
                <a:gd name="connsiteY1" fmla="*/ 198218 h 198294"/>
                <a:gd name="connsiteX2" fmla="*/ 845433 w 845432"/>
                <a:gd name="connsiteY2" fmla="*/ 124702 h 198294"/>
                <a:gd name="connsiteX3" fmla="*/ 845433 w 845432"/>
                <a:gd name="connsiteY3" fmla="*/ 124702 h 198294"/>
                <a:gd name="connsiteX4" fmla="*/ 774948 w 845432"/>
                <a:gd name="connsiteY4" fmla="*/ 51186 h 198294"/>
                <a:gd name="connsiteX5" fmla="*/ 81474 w 845432"/>
                <a:gd name="connsiteY5" fmla="*/ 407 h 198294"/>
                <a:gd name="connsiteX6" fmla="*/ 0 w 845432"/>
                <a:gd name="connsiteY6" fmla="*/ 73544 h 198294"/>
                <a:gd name="connsiteX7" fmla="*/ 0 w 845432"/>
                <a:gd name="connsiteY7" fmla="*/ 73544 h 198294"/>
                <a:gd name="connsiteX8" fmla="*/ 65937 w 845432"/>
                <a:gd name="connsiteY8" fmla="*/ 147060 h 19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5432" h="198294">
                  <a:moveTo>
                    <a:pt x="65937" y="147060"/>
                  </a:moveTo>
                  <a:cubicBezTo>
                    <a:pt x="281558" y="169418"/>
                    <a:pt x="518022" y="186850"/>
                    <a:pt x="768506" y="198218"/>
                  </a:cubicBezTo>
                  <a:cubicBezTo>
                    <a:pt x="810190" y="200113"/>
                    <a:pt x="845433" y="166765"/>
                    <a:pt x="845433" y="124702"/>
                  </a:cubicBezTo>
                  <a:lnTo>
                    <a:pt x="845433" y="124702"/>
                  </a:lnTo>
                  <a:cubicBezTo>
                    <a:pt x="845433" y="85292"/>
                    <a:pt x="814359" y="53081"/>
                    <a:pt x="774948" y="51186"/>
                  </a:cubicBezTo>
                  <a:cubicBezTo>
                    <a:pt x="528632" y="39818"/>
                    <a:pt x="294442" y="22386"/>
                    <a:pt x="81474" y="407"/>
                  </a:cubicBezTo>
                  <a:cubicBezTo>
                    <a:pt x="37895" y="-4140"/>
                    <a:pt x="0" y="29965"/>
                    <a:pt x="0" y="73544"/>
                  </a:cubicBezTo>
                  <a:lnTo>
                    <a:pt x="0" y="73544"/>
                  </a:lnTo>
                  <a:cubicBezTo>
                    <a:pt x="0" y="111439"/>
                    <a:pt x="28421" y="143271"/>
                    <a:pt x="65937" y="147060"/>
                  </a:cubicBezTo>
                  <a:close/>
                </a:path>
              </a:pathLst>
            </a:custGeom>
            <a:solidFill>
              <a:srgbClr val="FFFFFF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 30" descr="abefb120-4efb-4174-91d7-4dac6c29010a">
              <a:extLst>
                <a:ext uri="{FF2B5EF4-FFF2-40B4-BE49-F238E27FC236}">
                  <a16:creationId xmlns:a16="http://schemas.microsoft.com/office/drawing/2014/main" id="{796BA9A3-F759-4506-8F09-80829692F555}"/>
                </a:ext>
              </a:extLst>
            </p:cNvPr>
            <p:cNvSpPr/>
            <p:nvPr/>
          </p:nvSpPr>
          <p:spPr>
            <a:xfrm>
              <a:off x="5306968" y="3495998"/>
              <a:ext cx="414474" cy="84944"/>
            </a:xfrm>
            <a:custGeom>
              <a:avLst/>
              <a:gdLst>
                <a:gd name="connsiteX0" fmla="*/ 64421 w 1022780"/>
                <a:gd name="connsiteY0" fmla="*/ 147192 h 218510"/>
                <a:gd name="connsiteX1" fmla="*/ 945854 w 1022780"/>
                <a:gd name="connsiteY1" fmla="*/ 218435 h 218510"/>
                <a:gd name="connsiteX2" fmla="*/ 1022780 w 1022780"/>
                <a:gd name="connsiteY2" fmla="*/ 144919 h 218510"/>
                <a:gd name="connsiteX3" fmla="*/ 1022780 w 1022780"/>
                <a:gd name="connsiteY3" fmla="*/ 144919 h 218510"/>
                <a:gd name="connsiteX4" fmla="*/ 952296 w 1022780"/>
                <a:gd name="connsiteY4" fmla="*/ 71403 h 218510"/>
                <a:gd name="connsiteX5" fmla="*/ 82232 w 1022780"/>
                <a:gd name="connsiteY5" fmla="*/ 540 h 218510"/>
                <a:gd name="connsiteX6" fmla="*/ 0 w 1022780"/>
                <a:gd name="connsiteY6" fmla="*/ 73677 h 218510"/>
                <a:gd name="connsiteX7" fmla="*/ 0 w 1022780"/>
                <a:gd name="connsiteY7" fmla="*/ 73677 h 218510"/>
                <a:gd name="connsiteX8" fmla="*/ 64421 w 1022780"/>
                <a:gd name="connsiteY8" fmla="*/ 147192 h 21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2780" h="218510">
                  <a:moveTo>
                    <a:pt x="64421" y="147192"/>
                  </a:moveTo>
                  <a:cubicBezTo>
                    <a:pt x="325137" y="179403"/>
                    <a:pt x="624127" y="204035"/>
                    <a:pt x="945854" y="218435"/>
                  </a:cubicBezTo>
                  <a:cubicBezTo>
                    <a:pt x="987538" y="220329"/>
                    <a:pt x="1022780" y="186603"/>
                    <a:pt x="1022780" y="144919"/>
                  </a:cubicBezTo>
                  <a:lnTo>
                    <a:pt x="1022780" y="144919"/>
                  </a:lnTo>
                  <a:cubicBezTo>
                    <a:pt x="1022780" y="105508"/>
                    <a:pt x="991706" y="73298"/>
                    <a:pt x="952296" y="71403"/>
                  </a:cubicBezTo>
                  <a:cubicBezTo>
                    <a:pt x="636254" y="57003"/>
                    <a:pt x="339916" y="32371"/>
                    <a:pt x="82232" y="540"/>
                  </a:cubicBezTo>
                  <a:cubicBezTo>
                    <a:pt x="38274" y="-4765"/>
                    <a:pt x="0" y="29719"/>
                    <a:pt x="0" y="73677"/>
                  </a:cubicBezTo>
                  <a:lnTo>
                    <a:pt x="0" y="73677"/>
                  </a:lnTo>
                  <a:cubicBezTo>
                    <a:pt x="0" y="111193"/>
                    <a:pt x="27663" y="142645"/>
                    <a:pt x="64421" y="147192"/>
                  </a:cubicBezTo>
                  <a:close/>
                </a:path>
              </a:pathLst>
            </a:custGeom>
            <a:solidFill>
              <a:srgbClr val="929AB4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 31" descr="d7aaa3e9-5ea4-4772-84ec-e7915b74f709">
              <a:extLst>
                <a:ext uri="{FF2B5EF4-FFF2-40B4-BE49-F238E27FC236}">
                  <a16:creationId xmlns:a16="http://schemas.microsoft.com/office/drawing/2014/main" id="{2C4E2AFB-D170-4EBB-89E9-053DAAE2774C}"/>
                </a:ext>
              </a:extLst>
            </p:cNvPr>
            <p:cNvSpPr/>
            <p:nvPr/>
          </p:nvSpPr>
          <p:spPr>
            <a:xfrm>
              <a:off x="5177665" y="3606874"/>
              <a:ext cx="543625" cy="102966"/>
            </a:xfrm>
            <a:custGeom>
              <a:avLst/>
              <a:gdLst>
                <a:gd name="connsiteX0" fmla="*/ 1271370 w 1341478"/>
                <a:gd name="connsiteY0" fmla="*/ 117385 h 264871"/>
                <a:gd name="connsiteX1" fmla="*/ 85642 w 1341478"/>
                <a:gd name="connsiteY1" fmla="*/ 1048 h 264871"/>
                <a:gd name="connsiteX2" fmla="*/ 0 w 1341478"/>
                <a:gd name="connsiteY2" fmla="*/ 73806 h 264871"/>
                <a:gd name="connsiteX3" fmla="*/ 0 w 1341478"/>
                <a:gd name="connsiteY3" fmla="*/ 73806 h 264871"/>
                <a:gd name="connsiteX4" fmla="*/ 61389 w 1341478"/>
                <a:gd name="connsiteY4" fmla="*/ 146564 h 264871"/>
                <a:gd name="connsiteX5" fmla="*/ 1264549 w 1341478"/>
                <a:gd name="connsiteY5" fmla="*/ 264795 h 264871"/>
                <a:gd name="connsiteX6" fmla="*/ 1341475 w 1341478"/>
                <a:gd name="connsiteY6" fmla="*/ 191279 h 264871"/>
                <a:gd name="connsiteX7" fmla="*/ 1341475 w 1341478"/>
                <a:gd name="connsiteY7" fmla="*/ 191279 h 264871"/>
                <a:gd name="connsiteX8" fmla="*/ 1271370 w 1341478"/>
                <a:gd name="connsiteY8" fmla="*/ 117385 h 26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478" h="264871">
                  <a:moveTo>
                    <a:pt x="1271370" y="117385"/>
                  </a:moveTo>
                  <a:cubicBezTo>
                    <a:pt x="815875" y="96543"/>
                    <a:pt x="401685" y="54858"/>
                    <a:pt x="85642" y="1048"/>
                  </a:cubicBezTo>
                  <a:cubicBezTo>
                    <a:pt x="40547" y="-6531"/>
                    <a:pt x="0" y="27953"/>
                    <a:pt x="0" y="73806"/>
                  </a:cubicBezTo>
                  <a:lnTo>
                    <a:pt x="0" y="73806"/>
                  </a:lnTo>
                  <a:cubicBezTo>
                    <a:pt x="0" y="109806"/>
                    <a:pt x="26147" y="140500"/>
                    <a:pt x="61389" y="146564"/>
                  </a:cubicBezTo>
                  <a:cubicBezTo>
                    <a:pt x="383495" y="201890"/>
                    <a:pt x="800717" y="243574"/>
                    <a:pt x="1264549" y="264795"/>
                  </a:cubicBezTo>
                  <a:cubicBezTo>
                    <a:pt x="1306233" y="266690"/>
                    <a:pt x="1341475" y="232964"/>
                    <a:pt x="1341475" y="191279"/>
                  </a:cubicBezTo>
                  <a:lnTo>
                    <a:pt x="1341475" y="191279"/>
                  </a:lnTo>
                  <a:cubicBezTo>
                    <a:pt x="1341854" y="151490"/>
                    <a:pt x="1310780" y="118900"/>
                    <a:pt x="1271370" y="117385"/>
                  </a:cubicBezTo>
                  <a:close/>
                </a:path>
              </a:pathLst>
            </a:custGeom>
            <a:solidFill>
              <a:schemeClr val="accent1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 12" descr="f6a7aa3c-31b9-418b-84a3-81ba95817de6">
              <a:extLst>
                <a:ext uri="{FF2B5EF4-FFF2-40B4-BE49-F238E27FC236}">
                  <a16:creationId xmlns:a16="http://schemas.microsoft.com/office/drawing/2014/main" id="{2491D210-EFF8-44F1-9E4E-572C2AA7F609}"/>
                </a:ext>
              </a:extLst>
            </p:cNvPr>
            <p:cNvSpPr/>
            <p:nvPr/>
          </p:nvSpPr>
          <p:spPr>
            <a:xfrm>
              <a:off x="6503506" y="3830081"/>
              <a:ext cx="703073" cy="1036718"/>
            </a:xfrm>
            <a:custGeom>
              <a:avLst/>
              <a:gdLst>
                <a:gd name="connsiteX0" fmla="*/ 680330 w 1734940"/>
                <a:gd name="connsiteY0" fmla="*/ 592 h 2666865"/>
                <a:gd name="connsiteX1" fmla="*/ 121761 w 1734940"/>
                <a:gd name="connsiteY1" fmla="*/ 286697 h 2666865"/>
                <a:gd name="connsiteX2" fmla="*/ 113424 w 1734940"/>
                <a:gd name="connsiteY2" fmla="*/ 983961 h 2666865"/>
                <a:gd name="connsiteX3" fmla="*/ 473045 w 1734940"/>
                <a:gd name="connsiteY3" fmla="*/ 2429645 h 2666865"/>
                <a:gd name="connsiteX4" fmla="*/ 1196835 w 1734940"/>
                <a:gd name="connsiteY4" fmla="*/ 2666866 h 2666865"/>
                <a:gd name="connsiteX5" fmla="*/ 1732289 w 1734940"/>
                <a:gd name="connsiteY5" fmla="*/ 2014319 h 2666865"/>
                <a:gd name="connsiteX6" fmla="*/ 809551 w 1734940"/>
                <a:gd name="connsiteY6" fmla="*/ 33560 h 2666865"/>
                <a:gd name="connsiteX7" fmla="*/ 680330 w 1734940"/>
                <a:gd name="connsiteY7" fmla="*/ 592 h 266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4940" h="2666865">
                  <a:moveTo>
                    <a:pt x="680330" y="592"/>
                  </a:moveTo>
                  <a:cubicBezTo>
                    <a:pt x="546561" y="10824"/>
                    <a:pt x="327530" y="26360"/>
                    <a:pt x="121761" y="286697"/>
                  </a:cubicBezTo>
                  <a:cubicBezTo>
                    <a:pt x="-12008" y="455708"/>
                    <a:pt x="-63545" y="774024"/>
                    <a:pt x="113424" y="983961"/>
                  </a:cubicBezTo>
                  <a:cubicBezTo>
                    <a:pt x="317677" y="1226487"/>
                    <a:pt x="397635" y="1663413"/>
                    <a:pt x="473045" y="2429645"/>
                  </a:cubicBezTo>
                  <a:cubicBezTo>
                    <a:pt x="476077" y="2461097"/>
                    <a:pt x="1063067" y="2666866"/>
                    <a:pt x="1196835" y="2666866"/>
                  </a:cubicBezTo>
                  <a:cubicBezTo>
                    <a:pt x="1592078" y="2666866"/>
                    <a:pt x="1758436" y="2277687"/>
                    <a:pt x="1732289" y="2014319"/>
                  </a:cubicBezTo>
                  <a:cubicBezTo>
                    <a:pt x="1683783" y="1528129"/>
                    <a:pt x="1378352" y="409855"/>
                    <a:pt x="809551" y="33560"/>
                  </a:cubicBezTo>
                  <a:cubicBezTo>
                    <a:pt x="771277" y="8550"/>
                    <a:pt x="725803" y="-2818"/>
                    <a:pt x="680330" y="592"/>
                  </a:cubicBezTo>
                  <a:close/>
                </a:path>
              </a:pathLst>
            </a:custGeom>
            <a:solidFill>
              <a:srgbClr val="525B76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 39" descr="282e5fc4-7ebc-4020-b3e1-f6c2c2da5a7d">
              <a:extLst>
                <a:ext uri="{FF2B5EF4-FFF2-40B4-BE49-F238E27FC236}">
                  <a16:creationId xmlns:a16="http://schemas.microsoft.com/office/drawing/2014/main" id="{EB8CB054-07ED-49A9-B0B3-69D7423DEBF2}"/>
                </a:ext>
              </a:extLst>
            </p:cNvPr>
            <p:cNvSpPr/>
            <p:nvPr/>
          </p:nvSpPr>
          <p:spPr>
            <a:xfrm>
              <a:off x="5436308" y="4070396"/>
              <a:ext cx="772676" cy="322523"/>
            </a:xfrm>
            <a:custGeom>
              <a:avLst/>
              <a:gdLst>
                <a:gd name="connsiteX0" fmla="*/ 1864330 w 1906696"/>
                <a:gd name="connsiteY0" fmla="*/ 829606 h 829660"/>
                <a:gd name="connsiteX1" fmla="*/ 495192 w 1906696"/>
                <a:gd name="connsiteY1" fmla="*/ 764806 h 829660"/>
                <a:gd name="connsiteX2" fmla="*/ 367107 w 1906696"/>
                <a:gd name="connsiteY2" fmla="*/ 690532 h 829660"/>
                <a:gd name="connsiteX3" fmla="*/ 6728 w 1906696"/>
                <a:gd name="connsiteY3" fmla="*/ 73985 h 829660"/>
                <a:gd name="connsiteX4" fmla="*/ 58265 w 1906696"/>
                <a:gd name="connsiteY4" fmla="*/ 90 h 829660"/>
                <a:gd name="connsiteX5" fmla="*/ 1347066 w 1906696"/>
                <a:gd name="connsiteY5" fmla="*/ 61479 h 829660"/>
                <a:gd name="connsiteX6" fmla="*/ 1555866 w 1906696"/>
                <a:gd name="connsiteY6" fmla="*/ 182742 h 829660"/>
                <a:gd name="connsiteX7" fmla="*/ 1901846 w 1906696"/>
                <a:gd name="connsiteY7" fmla="*/ 776553 h 829660"/>
                <a:gd name="connsiteX8" fmla="*/ 1864330 w 1906696"/>
                <a:gd name="connsiteY8" fmla="*/ 829606 h 82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6696" h="829660">
                  <a:moveTo>
                    <a:pt x="1864330" y="829606"/>
                  </a:moveTo>
                  <a:lnTo>
                    <a:pt x="495192" y="764806"/>
                  </a:lnTo>
                  <a:cubicBezTo>
                    <a:pt x="441002" y="762153"/>
                    <a:pt x="392497" y="734111"/>
                    <a:pt x="367107" y="690532"/>
                  </a:cubicBezTo>
                  <a:lnTo>
                    <a:pt x="6728" y="73985"/>
                  </a:lnTo>
                  <a:cubicBezTo>
                    <a:pt x="-13735" y="39121"/>
                    <a:pt x="15065" y="-2184"/>
                    <a:pt x="58265" y="90"/>
                  </a:cubicBezTo>
                  <a:lnTo>
                    <a:pt x="1347066" y="61479"/>
                  </a:lnTo>
                  <a:cubicBezTo>
                    <a:pt x="1434982" y="65648"/>
                    <a:pt x="1514561" y="111880"/>
                    <a:pt x="1555866" y="182742"/>
                  </a:cubicBezTo>
                  <a:lnTo>
                    <a:pt x="1901846" y="776553"/>
                  </a:lnTo>
                  <a:cubicBezTo>
                    <a:pt x="1916625" y="801185"/>
                    <a:pt x="1895783" y="831121"/>
                    <a:pt x="1864330" y="829606"/>
                  </a:cubicBezTo>
                  <a:close/>
                </a:path>
              </a:pathLst>
            </a:custGeom>
            <a:solidFill>
              <a:srgbClr val="525B76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rgbClr val="4447CE"/>
                </a:solidFill>
              </a:endParaRPr>
            </a:p>
          </p:txBody>
        </p:sp>
        <p:sp>
          <p:nvSpPr>
            <p:cNvPr id="41" name="任意多边形 40" descr="6a71729d-e634-4879-80e3-0ae543238017">
              <a:extLst>
                <a:ext uri="{FF2B5EF4-FFF2-40B4-BE49-F238E27FC236}">
                  <a16:creationId xmlns:a16="http://schemas.microsoft.com/office/drawing/2014/main" id="{DEE0D6F5-9028-480F-8BDF-F4EBD24771BB}"/>
                </a:ext>
              </a:extLst>
            </p:cNvPr>
            <p:cNvSpPr/>
            <p:nvPr/>
          </p:nvSpPr>
          <p:spPr>
            <a:xfrm>
              <a:off x="5443979" y="4088971"/>
              <a:ext cx="742965" cy="321469"/>
            </a:xfrm>
            <a:custGeom>
              <a:avLst/>
              <a:gdLst>
                <a:gd name="connsiteX0" fmla="*/ 1791210 w 1833379"/>
                <a:gd name="connsiteY0" fmla="*/ 826918 h 826950"/>
                <a:gd name="connsiteX1" fmla="*/ 559630 w 1833379"/>
                <a:gd name="connsiteY1" fmla="*/ 768561 h 826950"/>
                <a:gd name="connsiteX2" fmla="*/ 350830 w 1833379"/>
                <a:gd name="connsiteY2" fmla="*/ 647298 h 826950"/>
                <a:gd name="connsiteX3" fmla="*/ 4851 w 1833379"/>
                <a:gd name="connsiteY3" fmla="*/ 53487 h 826950"/>
                <a:gd name="connsiteX4" fmla="*/ 42367 w 1833379"/>
                <a:gd name="connsiteY4" fmla="*/ 55 h 826950"/>
                <a:gd name="connsiteX5" fmla="*/ 1273947 w 1833379"/>
                <a:gd name="connsiteY5" fmla="*/ 58413 h 826950"/>
                <a:gd name="connsiteX6" fmla="*/ 1482747 w 1833379"/>
                <a:gd name="connsiteY6" fmla="*/ 179676 h 826950"/>
                <a:gd name="connsiteX7" fmla="*/ 1828726 w 1833379"/>
                <a:gd name="connsiteY7" fmla="*/ 773487 h 826950"/>
                <a:gd name="connsiteX8" fmla="*/ 1791210 w 1833379"/>
                <a:gd name="connsiteY8" fmla="*/ 826918 h 82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3379" h="826950">
                  <a:moveTo>
                    <a:pt x="1791210" y="826918"/>
                  </a:moveTo>
                  <a:lnTo>
                    <a:pt x="559630" y="768561"/>
                  </a:lnTo>
                  <a:cubicBezTo>
                    <a:pt x="471714" y="764392"/>
                    <a:pt x="392135" y="718160"/>
                    <a:pt x="350830" y="647298"/>
                  </a:cubicBezTo>
                  <a:lnTo>
                    <a:pt x="4851" y="53487"/>
                  </a:lnTo>
                  <a:cubicBezTo>
                    <a:pt x="-9928" y="28476"/>
                    <a:pt x="10914" y="-1461"/>
                    <a:pt x="42367" y="55"/>
                  </a:cubicBezTo>
                  <a:lnTo>
                    <a:pt x="1273947" y="58413"/>
                  </a:lnTo>
                  <a:cubicBezTo>
                    <a:pt x="1361863" y="62582"/>
                    <a:pt x="1441442" y="108813"/>
                    <a:pt x="1482747" y="179676"/>
                  </a:cubicBezTo>
                  <a:lnTo>
                    <a:pt x="1828726" y="773487"/>
                  </a:lnTo>
                  <a:cubicBezTo>
                    <a:pt x="1843126" y="798497"/>
                    <a:pt x="1822284" y="828055"/>
                    <a:pt x="1791210" y="826918"/>
                  </a:cubicBezTo>
                  <a:close/>
                </a:path>
              </a:pathLst>
            </a:custGeom>
            <a:solidFill>
              <a:srgbClr val="FFFFFF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椭圆 42" descr="a8e2a6f9-1c0d-4d28-b2ac-66015effdc11">
              <a:extLst>
                <a:ext uri="{FF2B5EF4-FFF2-40B4-BE49-F238E27FC236}">
                  <a16:creationId xmlns:a16="http://schemas.microsoft.com/office/drawing/2014/main" id="{8E3A01BB-1A78-41C8-A94D-B506509C57B3}"/>
                </a:ext>
              </a:extLst>
            </p:cNvPr>
            <p:cNvSpPr/>
            <p:nvPr/>
          </p:nvSpPr>
          <p:spPr>
            <a:xfrm rot="18432065">
              <a:off x="5742179" y="4186915"/>
              <a:ext cx="74832" cy="147113"/>
            </a:xfrm>
            <a:prstGeom prst="ellipse">
              <a:avLst/>
            </a:prstGeom>
            <a:solidFill>
              <a:srgbClr val="FFFFFF"/>
            </a:solidFill>
            <a:ln w="378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椭圆 43" descr="81835990-1abb-4774-b0f7-190f8f8c229a">
              <a:extLst>
                <a:ext uri="{FF2B5EF4-FFF2-40B4-BE49-F238E27FC236}">
                  <a16:creationId xmlns:a16="http://schemas.microsoft.com/office/drawing/2014/main" id="{69267EC4-8A1D-4920-A1CA-4A92D0CC1643}"/>
                </a:ext>
              </a:extLst>
            </p:cNvPr>
            <p:cNvSpPr/>
            <p:nvPr/>
          </p:nvSpPr>
          <p:spPr>
            <a:xfrm rot="19730477">
              <a:off x="5759244" y="4205562"/>
              <a:ext cx="72724" cy="104008"/>
            </a:xfrm>
            <a:prstGeom prst="ellipse">
              <a:avLst/>
            </a:prstGeom>
            <a:solidFill>
              <a:srgbClr val="929AB4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 34" descr="4f7754b6-89ab-4c3a-9379-8387b9986f96">
              <a:extLst>
                <a:ext uri="{FF2B5EF4-FFF2-40B4-BE49-F238E27FC236}">
                  <a16:creationId xmlns:a16="http://schemas.microsoft.com/office/drawing/2014/main" id="{4D291498-CE1A-4901-B8C4-62D4A57C5710}"/>
                </a:ext>
              </a:extLst>
            </p:cNvPr>
            <p:cNvSpPr/>
            <p:nvPr/>
          </p:nvSpPr>
          <p:spPr>
            <a:xfrm>
              <a:off x="6080172" y="4397316"/>
              <a:ext cx="1078925" cy="442171"/>
            </a:xfrm>
            <a:custGeom>
              <a:avLst/>
              <a:gdLst>
                <a:gd name="connsiteX0" fmla="*/ 0 w 2662413"/>
                <a:gd name="connsiteY0" fmla="*/ 491495 h 1137446"/>
                <a:gd name="connsiteX1" fmla="*/ 2468087 w 2662413"/>
                <a:gd name="connsiteY1" fmla="*/ 1061810 h 1137446"/>
                <a:gd name="connsiteX2" fmla="*/ 2524929 w 2662413"/>
                <a:gd name="connsiteY2" fmla="*/ 308463 h 1137446"/>
                <a:gd name="connsiteX3" fmla="*/ 89432 w 2662413"/>
                <a:gd name="connsiteY3" fmla="*/ 0 h 1137446"/>
                <a:gd name="connsiteX4" fmla="*/ 0 w 2662413"/>
                <a:gd name="connsiteY4" fmla="*/ 491495 h 1137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2413" h="1137446">
                  <a:moveTo>
                    <a:pt x="0" y="491495"/>
                  </a:moveTo>
                  <a:cubicBezTo>
                    <a:pt x="0" y="491495"/>
                    <a:pt x="1955749" y="1400590"/>
                    <a:pt x="2468087" y="1061810"/>
                  </a:cubicBezTo>
                  <a:cubicBezTo>
                    <a:pt x="2692424" y="913642"/>
                    <a:pt x="2737140" y="467621"/>
                    <a:pt x="2524929" y="308463"/>
                  </a:cubicBezTo>
                  <a:cubicBezTo>
                    <a:pt x="1911033" y="-152337"/>
                    <a:pt x="1054990" y="174316"/>
                    <a:pt x="89432" y="0"/>
                  </a:cubicBezTo>
                  <a:lnTo>
                    <a:pt x="0" y="491495"/>
                  </a:lnTo>
                  <a:close/>
                </a:path>
              </a:pathLst>
            </a:custGeom>
            <a:solidFill>
              <a:srgbClr val="525B76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 35" descr="603d03a7-c71a-4238-86f2-7235c44325e6">
              <a:extLst>
                <a:ext uri="{FF2B5EF4-FFF2-40B4-BE49-F238E27FC236}">
                  <a16:creationId xmlns:a16="http://schemas.microsoft.com/office/drawing/2014/main" id="{2245C6CE-B8F1-4599-BA24-0C9211EBBB4E}"/>
                </a:ext>
              </a:extLst>
            </p:cNvPr>
            <p:cNvSpPr/>
            <p:nvPr/>
          </p:nvSpPr>
          <p:spPr>
            <a:xfrm>
              <a:off x="6080172" y="4397316"/>
              <a:ext cx="143353" cy="228628"/>
            </a:xfrm>
            <a:custGeom>
              <a:avLst/>
              <a:gdLst>
                <a:gd name="connsiteX0" fmla="*/ 219032 w 353746"/>
                <a:gd name="connsiteY0" fmla="*/ 588126 h 588126"/>
                <a:gd name="connsiteX1" fmla="*/ 0 w 353746"/>
                <a:gd name="connsiteY1" fmla="*/ 491495 h 588126"/>
                <a:gd name="connsiteX2" fmla="*/ 89432 w 353746"/>
                <a:gd name="connsiteY2" fmla="*/ 0 h 588126"/>
                <a:gd name="connsiteX3" fmla="*/ 338400 w 353746"/>
                <a:gd name="connsiteY3" fmla="*/ 34863 h 588126"/>
                <a:gd name="connsiteX4" fmla="*/ 219032 w 353746"/>
                <a:gd name="connsiteY4" fmla="*/ 588126 h 58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746" h="588126">
                  <a:moveTo>
                    <a:pt x="219032" y="588126"/>
                  </a:moveTo>
                  <a:cubicBezTo>
                    <a:pt x="82990" y="529768"/>
                    <a:pt x="0" y="491495"/>
                    <a:pt x="0" y="491495"/>
                  </a:cubicBezTo>
                  <a:lnTo>
                    <a:pt x="89432" y="0"/>
                  </a:lnTo>
                  <a:cubicBezTo>
                    <a:pt x="173179" y="15158"/>
                    <a:pt x="256169" y="26147"/>
                    <a:pt x="338400" y="34863"/>
                  </a:cubicBezTo>
                  <a:cubicBezTo>
                    <a:pt x="338400" y="34484"/>
                    <a:pt x="416843" y="359621"/>
                    <a:pt x="219032" y="588126"/>
                  </a:cubicBezTo>
                  <a:close/>
                </a:path>
              </a:pathLst>
            </a:custGeom>
            <a:solidFill>
              <a:srgbClr val="FFFFFF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 37" descr="d45af1a1-9c48-43c2-b5e8-008a0ab5c8a9">
              <a:extLst>
                <a:ext uri="{FF2B5EF4-FFF2-40B4-BE49-F238E27FC236}">
                  <a16:creationId xmlns:a16="http://schemas.microsoft.com/office/drawing/2014/main" id="{B739E4E5-EB86-4CC2-A2C8-2665D09C4902}"/>
                </a:ext>
              </a:extLst>
            </p:cNvPr>
            <p:cNvSpPr/>
            <p:nvPr/>
          </p:nvSpPr>
          <p:spPr>
            <a:xfrm>
              <a:off x="6062187" y="4397001"/>
              <a:ext cx="73047" cy="191526"/>
            </a:xfrm>
            <a:custGeom>
              <a:avLst/>
              <a:gdLst>
                <a:gd name="connsiteX0" fmla="*/ 168295 w 180256"/>
                <a:gd name="connsiteY0" fmla="*/ 253569 h 492685"/>
                <a:gd name="connsiteX1" fmla="*/ 44379 w 180256"/>
                <a:gd name="connsiteY1" fmla="*/ 492306 h 492685"/>
                <a:gd name="connsiteX2" fmla="*/ 12548 w 180256"/>
                <a:gd name="connsiteY2" fmla="*/ 225148 h 492685"/>
                <a:gd name="connsiteX3" fmla="*/ 133811 w 180256"/>
                <a:gd name="connsiteY3" fmla="*/ 432 h 492685"/>
                <a:gd name="connsiteX4" fmla="*/ 168295 w 180256"/>
                <a:gd name="connsiteY4" fmla="*/ 253569 h 49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256" h="492685">
                  <a:moveTo>
                    <a:pt x="168295" y="253569"/>
                  </a:moveTo>
                  <a:cubicBezTo>
                    <a:pt x="142906" y="393021"/>
                    <a:pt x="87579" y="499885"/>
                    <a:pt x="44379" y="492306"/>
                  </a:cubicBezTo>
                  <a:cubicBezTo>
                    <a:pt x="1558" y="484348"/>
                    <a:pt x="-12842" y="364979"/>
                    <a:pt x="12548" y="225148"/>
                  </a:cubicBezTo>
                  <a:cubicBezTo>
                    <a:pt x="37937" y="85695"/>
                    <a:pt x="90990" y="-7147"/>
                    <a:pt x="133811" y="432"/>
                  </a:cubicBezTo>
                  <a:cubicBezTo>
                    <a:pt x="177011" y="8390"/>
                    <a:pt x="193685" y="114116"/>
                    <a:pt x="168295" y="253569"/>
                  </a:cubicBezTo>
                  <a:close/>
                </a:path>
              </a:pathLst>
            </a:custGeom>
            <a:solidFill>
              <a:srgbClr val="525B76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 38" descr="a764feed-c691-4239-a548-3ca622e9becd">
              <a:extLst>
                <a:ext uri="{FF2B5EF4-FFF2-40B4-BE49-F238E27FC236}">
                  <a16:creationId xmlns:a16="http://schemas.microsoft.com/office/drawing/2014/main" id="{5981B144-2CD9-4DF0-A0BE-DE74C1A4601C}"/>
                </a:ext>
              </a:extLst>
            </p:cNvPr>
            <p:cNvSpPr/>
            <p:nvPr/>
          </p:nvSpPr>
          <p:spPr>
            <a:xfrm>
              <a:off x="5810991" y="4346497"/>
              <a:ext cx="324199" cy="213009"/>
            </a:xfrm>
            <a:custGeom>
              <a:avLst/>
              <a:gdLst>
                <a:gd name="connsiteX0" fmla="*/ 788162 w 800013"/>
                <a:gd name="connsiteY0" fmla="*/ 383485 h 547948"/>
                <a:gd name="connsiteX1" fmla="*/ 799151 w 800013"/>
                <a:gd name="connsiteY1" fmla="*/ 234180 h 547948"/>
                <a:gd name="connsiteX2" fmla="*/ 743067 w 800013"/>
                <a:gd name="connsiteY2" fmla="*/ 221675 h 547948"/>
                <a:gd name="connsiteX3" fmla="*/ 134098 w 800013"/>
                <a:gd name="connsiteY3" fmla="*/ 3022 h 547948"/>
                <a:gd name="connsiteX4" fmla="*/ 34435 w 800013"/>
                <a:gd name="connsiteY4" fmla="*/ 308832 h 547948"/>
                <a:gd name="connsiteX5" fmla="*/ 117045 w 800013"/>
                <a:gd name="connsiteY5" fmla="*/ 374769 h 547948"/>
                <a:gd name="connsiteX6" fmla="*/ 444077 w 800013"/>
                <a:gd name="connsiteY6" fmla="*/ 502475 h 547948"/>
                <a:gd name="connsiteX7" fmla="*/ 610814 w 800013"/>
                <a:gd name="connsiteY7" fmla="*/ 528622 h 547948"/>
                <a:gd name="connsiteX8" fmla="*/ 738141 w 800013"/>
                <a:gd name="connsiteY8" fmla="*/ 547948 h 547948"/>
                <a:gd name="connsiteX9" fmla="*/ 788162 w 800013"/>
                <a:gd name="connsiteY9" fmla="*/ 383485 h 54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0013" h="547948">
                  <a:moveTo>
                    <a:pt x="788162" y="383485"/>
                  </a:moveTo>
                  <a:cubicBezTo>
                    <a:pt x="798393" y="326643"/>
                    <a:pt x="801804" y="275485"/>
                    <a:pt x="799151" y="234180"/>
                  </a:cubicBezTo>
                  <a:lnTo>
                    <a:pt x="743067" y="221675"/>
                  </a:lnTo>
                  <a:cubicBezTo>
                    <a:pt x="483867" y="174306"/>
                    <a:pt x="345930" y="-26915"/>
                    <a:pt x="134098" y="3022"/>
                  </a:cubicBezTo>
                  <a:cubicBezTo>
                    <a:pt x="10182" y="20832"/>
                    <a:pt x="-39081" y="238348"/>
                    <a:pt x="34435" y="308832"/>
                  </a:cubicBezTo>
                  <a:cubicBezTo>
                    <a:pt x="59066" y="332327"/>
                    <a:pt x="87108" y="354685"/>
                    <a:pt x="117045" y="374769"/>
                  </a:cubicBezTo>
                  <a:cubicBezTo>
                    <a:pt x="216709" y="442222"/>
                    <a:pt x="328877" y="482011"/>
                    <a:pt x="444077" y="502475"/>
                  </a:cubicBezTo>
                  <a:cubicBezTo>
                    <a:pt x="511151" y="514601"/>
                    <a:pt x="571404" y="522180"/>
                    <a:pt x="610814" y="528622"/>
                  </a:cubicBezTo>
                  <a:lnTo>
                    <a:pt x="738141" y="547948"/>
                  </a:lnTo>
                  <a:cubicBezTo>
                    <a:pt x="758225" y="505506"/>
                    <a:pt x="776414" y="448285"/>
                    <a:pt x="788162" y="383485"/>
                  </a:cubicBezTo>
                  <a:close/>
                </a:path>
              </a:pathLst>
            </a:custGeom>
            <a:solidFill>
              <a:srgbClr val="FF9BA0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 32" descr="2179a50f-070a-420e-b3ae-c8afe3ed6bad">
              <a:extLst>
                <a:ext uri="{FF2B5EF4-FFF2-40B4-BE49-F238E27FC236}">
                  <a16:creationId xmlns:a16="http://schemas.microsoft.com/office/drawing/2014/main" id="{8E392AB3-D1A9-4458-9361-6F9010D5AF1F}"/>
                </a:ext>
              </a:extLst>
            </p:cNvPr>
            <p:cNvSpPr/>
            <p:nvPr/>
          </p:nvSpPr>
          <p:spPr>
            <a:xfrm>
              <a:off x="6651592" y="3435368"/>
              <a:ext cx="855055" cy="817877"/>
            </a:xfrm>
            <a:custGeom>
              <a:avLst/>
              <a:gdLst>
                <a:gd name="connsiteX0" fmla="*/ 0 w 2109980"/>
                <a:gd name="connsiteY0" fmla="*/ 1992884 h 2103915"/>
                <a:gd name="connsiteX1" fmla="*/ 120505 w 2109980"/>
                <a:gd name="connsiteY1" fmla="*/ 2103537 h 2103915"/>
                <a:gd name="connsiteX2" fmla="*/ 2109981 w 2109980"/>
                <a:gd name="connsiteY2" fmla="*/ 1641600 h 2103915"/>
                <a:gd name="connsiteX3" fmla="*/ 2109981 w 2109980"/>
                <a:gd name="connsiteY3" fmla="*/ 0 h 2103915"/>
                <a:gd name="connsiteX4" fmla="*/ 102316 w 2109980"/>
                <a:gd name="connsiteY4" fmla="*/ 463453 h 2103915"/>
                <a:gd name="connsiteX5" fmla="*/ 0 w 2109980"/>
                <a:gd name="connsiteY5" fmla="*/ 574105 h 2103915"/>
                <a:gd name="connsiteX6" fmla="*/ 0 w 2109980"/>
                <a:gd name="connsiteY6" fmla="*/ 1992884 h 210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9980" h="2103915">
                  <a:moveTo>
                    <a:pt x="0" y="1992884"/>
                  </a:moveTo>
                  <a:cubicBezTo>
                    <a:pt x="0" y="2057684"/>
                    <a:pt x="55705" y="2108842"/>
                    <a:pt x="120505" y="2103537"/>
                  </a:cubicBezTo>
                  <a:cubicBezTo>
                    <a:pt x="1318738" y="2004632"/>
                    <a:pt x="2109981" y="1834863"/>
                    <a:pt x="2109981" y="1641600"/>
                  </a:cubicBezTo>
                  <a:lnTo>
                    <a:pt x="2109981" y="0"/>
                  </a:lnTo>
                  <a:cubicBezTo>
                    <a:pt x="2109981" y="194021"/>
                    <a:pt x="1310780" y="364926"/>
                    <a:pt x="102316" y="463453"/>
                  </a:cubicBezTo>
                  <a:cubicBezTo>
                    <a:pt x="44716" y="468000"/>
                    <a:pt x="0" y="516126"/>
                    <a:pt x="0" y="574105"/>
                  </a:cubicBezTo>
                  <a:lnTo>
                    <a:pt x="0" y="1992884"/>
                  </a:lnTo>
                  <a:close/>
                </a:path>
              </a:pathLst>
            </a:custGeom>
            <a:solidFill>
              <a:srgbClr val="929AB4">
                <a:alpha val="20000"/>
              </a:srgbClr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 15" descr="dbf6864d-d0a8-49ae-9736-43c0236a790e">
              <a:extLst>
                <a:ext uri="{FF2B5EF4-FFF2-40B4-BE49-F238E27FC236}">
                  <a16:creationId xmlns:a16="http://schemas.microsoft.com/office/drawing/2014/main" id="{95A0AC87-3140-4DE1-86D6-E41A12572D33}"/>
                </a:ext>
              </a:extLst>
            </p:cNvPr>
            <p:cNvSpPr/>
            <p:nvPr/>
          </p:nvSpPr>
          <p:spPr>
            <a:xfrm>
              <a:off x="7026600" y="3284313"/>
              <a:ext cx="478972" cy="297483"/>
            </a:xfrm>
            <a:custGeom>
              <a:avLst/>
              <a:gdLst>
                <a:gd name="connsiteX0" fmla="*/ 1173601 w 1181937"/>
                <a:gd name="connsiteY0" fmla="*/ 427227 h 765248"/>
                <a:gd name="connsiteX1" fmla="*/ 1181938 w 1181937"/>
                <a:gd name="connsiteY1" fmla="*/ 404869 h 765248"/>
                <a:gd name="connsiteX2" fmla="*/ 1181938 w 1181937"/>
                <a:gd name="connsiteY2" fmla="*/ 372280 h 765248"/>
                <a:gd name="connsiteX3" fmla="*/ 128084 w 1181937"/>
                <a:gd name="connsiteY3" fmla="*/ 1290 h 765248"/>
                <a:gd name="connsiteX4" fmla="*/ 0 w 1181937"/>
                <a:gd name="connsiteY4" fmla="*/ 111185 h 765248"/>
                <a:gd name="connsiteX5" fmla="*/ 0 w 1181937"/>
                <a:gd name="connsiteY5" fmla="*/ 765248 h 765248"/>
                <a:gd name="connsiteX6" fmla="*/ 1173601 w 1181937"/>
                <a:gd name="connsiteY6" fmla="*/ 427227 h 76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937" h="765248">
                  <a:moveTo>
                    <a:pt x="1173601" y="427227"/>
                  </a:moveTo>
                  <a:cubicBezTo>
                    <a:pt x="1177012" y="419648"/>
                    <a:pt x="1180422" y="412448"/>
                    <a:pt x="1181938" y="404869"/>
                  </a:cubicBezTo>
                  <a:lnTo>
                    <a:pt x="1181938" y="372280"/>
                  </a:lnTo>
                  <a:cubicBezTo>
                    <a:pt x="1154275" y="227901"/>
                    <a:pt x="757516" y="97543"/>
                    <a:pt x="128084" y="1290"/>
                  </a:cubicBezTo>
                  <a:cubicBezTo>
                    <a:pt x="61011" y="-8941"/>
                    <a:pt x="0" y="42974"/>
                    <a:pt x="0" y="111185"/>
                  </a:cubicBezTo>
                  <a:lnTo>
                    <a:pt x="0" y="765248"/>
                  </a:lnTo>
                  <a:cubicBezTo>
                    <a:pt x="669221" y="675438"/>
                    <a:pt x="1101980" y="557585"/>
                    <a:pt x="1173601" y="427227"/>
                  </a:cubicBezTo>
                  <a:close/>
                </a:path>
              </a:pathLst>
            </a:custGeom>
            <a:solidFill>
              <a:srgbClr val="929AB4">
                <a:alpha val="20000"/>
              </a:srgbClr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 21" descr="52397dec-6f0d-40c6-9def-f86026d68717">
              <a:extLst>
                <a:ext uri="{FF2B5EF4-FFF2-40B4-BE49-F238E27FC236}">
                  <a16:creationId xmlns:a16="http://schemas.microsoft.com/office/drawing/2014/main" id="{FD477414-A1B0-40FB-BA8C-0E7700D5A5A0}"/>
                </a:ext>
              </a:extLst>
            </p:cNvPr>
            <p:cNvSpPr/>
            <p:nvPr/>
          </p:nvSpPr>
          <p:spPr>
            <a:xfrm>
              <a:off x="6897085" y="3700127"/>
              <a:ext cx="268154" cy="195519"/>
            </a:xfrm>
            <a:custGeom>
              <a:avLst/>
              <a:gdLst>
                <a:gd name="connsiteX0" fmla="*/ 288274 w 661712"/>
                <a:gd name="connsiteY0" fmla="*/ 500233 h 502954"/>
                <a:gd name="connsiteX1" fmla="*/ 613411 w 661712"/>
                <a:gd name="connsiteY1" fmla="*/ 408907 h 502954"/>
                <a:gd name="connsiteX2" fmla="*/ 660779 w 661712"/>
                <a:gd name="connsiteY2" fmla="*/ 337286 h 502954"/>
                <a:gd name="connsiteX3" fmla="*/ 186716 w 661712"/>
                <a:gd name="connsiteY3" fmla="*/ 10633 h 502954"/>
                <a:gd name="connsiteX4" fmla="*/ 27937 w 661712"/>
                <a:gd name="connsiteY4" fmla="*/ 79222 h 502954"/>
                <a:gd name="connsiteX5" fmla="*/ 10505 w 661712"/>
                <a:gd name="connsiteY5" fmla="*/ 165243 h 502954"/>
                <a:gd name="connsiteX6" fmla="*/ 213621 w 661712"/>
                <a:gd name="connsiteY6" fmla="*/ 473707 h 502954"/>
                <a:gd name="connsiteX7" fmla="*/ 288274 w 661712"/>
                <a:gd name="connsiteY7" fmla="*/ 500233 h 50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1712" h="502954">
                  <a:moveTo>
                    <a:pt x="288274" y="500233"/>
                  </a:moveTo>
                  <a:lnTo>
                    <a:pt x="613411" y="408907"/>
                  </a:lnTo>
                  <a:cubicBezTo>
                    <a:pt x="645622" y="399812"/>
                    <a:pt x="666463" y="368738"/>
                    <a:pt x="660779" y="337286"/>
                  </a:cubicBezTo>
                  <a:cubicBezTo>
                    <a:pt x="617579" y="101580"/>
                    <a:pt x="416358" y="-41283"/>
                    <a:pt x="186716" y="10633"/>
                  </a:cubicBezTo>
                  <a:cubicBezTo>
                    <a:pt x="129874" y="23517"/>
                    <a:pt x="76442" y="47012"/>
                    <a:pt x="27937" y="79222"/>
                  </a:cubicBezTo>
                  <a:cubicBezTo>
                    <a:pt x="-1242" y="98549"/>
                    <a:pt x="-8443" y="136822"/>
                    <a:pt x="10505" y="165243"/>
                  </a:cubicBezTo>
                  <a:lnTo>
                    <a:pt x="213621" y="473707"/>
                  </a:lnTo>
                  <a:cubicBezTo>
                    <a:pt x="229158" y="497201"/>
                    <a:pt x="259853" y="508570"/>
                    <a:pt x="288274" y="500233"/>
                  </a:cubicBezTo>
                  <a:close/>
                </a:path>
              </a:pathLst>
            </a:custGeom>
            <a:solidFill>
              <a:srgbClr val="929AB4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 22" descr="f6e962f0-f29b-44f0-b7ec-d91f38f6e71c">
              <a:extLst>
                <a:ext uri="{FF2B5EF4-FFF2-40B4-BE49-F238E27FC236}">
                  <a16:creationId xmlns:a16="http://schemas.microsoft.com/office/drawing/2014/main" id="{223D4221-45DF-4AB4-8767-B55BF8697CCC}"/>
                </a:ext>
              </a:extLst>
            </p:cNvPr>
            <p:cNvSpPr/>
            <p:nvPr/>
          </p:nvSpPr>
          <p:spPr>
            <a:xfrm>
              <a:off x="6790234" y="3793308"/>
              <a:ext cx="361506" cy="311952"/>
            </a:xfrm>
            <a:custGeom>
              <a:avLst/>
              <a:gdLst>
                <a:gd name="connsiteX0" fmla="*/ 423104 w 892072"/>
                <a:gd name="connsiteY0" fmla="*/ 336322 h 802468"/>
                <a:gd name="connsiteX1" fmla="*/ 222262 w 892072"/>
                <a:gd name="connsiteY1" fmla="*/ 29754 h 802468"/>
                <a:gd name="connsiteX2" fmla="*/ 110093 w 892072"/>
                <a:gd name="connsiteY2" fmla="*/ 28238 h 802468"/>
                <a:gd name="connsiteX3" fmla="*/ 577 w 892072"/>
                <a:gd name="connsiteY3" fmla="*/ 393922 h 802468"/>
                <a:gd name="connsiteX4" fmla="*/ 465546 w 892072"/>
                <a:gd name="connsiteY4" fmla="*/ 795227 h 802468"/>
                <a:gd name="connsiteX5" fmla="*/ 890726 w 892072"/>
                <a:gd name="connsiteY5" fmla="*/ 350722 h 802468"/>
                <a:gd name="connsiteX6" fmla="*/ 806599 w 892072"/>
                <a:gd name="connsiteY6" fmla="*/ 277206 h 802468"/>
                <a:gd name="connsiteX7" fmla="*/ 497378 w 892072"/>
                <a:gd name="connsiteY7" fmla="*/ 363227 h 802468"/>
                <a:gd name="connsiteX8" fmla="*/ 423104 w 892072"/>
                <a:gd name="connsiteY8" fmla="*/ 336322 h 80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2072" h="802468">
                  <a:moveTo>
                    <a:pt x="423104" y="336322"/>
                  </a:moveTo>
                  <a:lnTo>
                    <a:pt x="222262" y="29754"/>
                  </a:lnTo>
                  <a:cubicBezTo>
                    <a:pt x="196493" y="-9278"/>
                    <a:pt x="136999" y="-10036"/>
                    <a:pt x="110093" y="28238"/>
                  </a:cubicBezTo>
                  <a:cubicBezTo>
                    <a:pt x="36577" y="132827"/>
                    <a:pt x="-5486" y="262427"/>
                    <a:pt x="577" y="393922"/>
                  </a:cubicBezTo>
                  <a:cubicBezTo>
                    <a:pt x="12324" y="661459"/>
                    <a:pt x="218851" y="841459"/>
                    <a:pt x="465546" y="795227"/>
                  </a:cubicBezTo>
                  <a:cubicBezTo>
                    <a:pt x="673209" y="756575"/>
                    <a:pt x="844494" y="570512"/>
                    <a:pt x="890726" y="350722"/>
                  </a:cubicBezTo>
                  <a:cubicBezTo>
                    <a:pt x="900578" y="304111"/>
                    <a:pt x="854726" y="263943"/>
                    <a:pt x="806599" y="277206"/>
                  </a:cubicBezTo>
                  <a:lnTo>
                    <a:pt x="497378" y="363227"/>
                  </a:lnTo>
                  <a:cubicBezTo>
                    <a:pt x="469336" y="371564"/>
                    <a:pt x="438641" y="360575"/>
                    <a:pt x="423104" y="336322"/>
                  </a:cubicBezTo>
                  <a:close/>
                </a:path>
              </a:pathLst>
            </a:custGeom>
            <a:solidFill>
              <a:srgbClr val="FFFFFF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" name="任意多边形 23" descr="3821b60d-64fd-4c53-b4e0-16f76de2c5be">
              <a:extLst>
                <a:ext uri="{FF2B5EF4-FFF2-40B4-BE49-F238E27FC236}">
                  <a16:creationId xmlns:a16="http://schemas.microsoft.com/office/drawing/2014/main" id="{F0C75DCE-CE78-4CE7-862C-926DF7FA930F}"/>
                </a:ext>
              </a:extLst>
            </p:cNvPr>
            <p:cNvSpPr/>
            <p:nvPr/>
          </p:nvSpPr>
          <p:spPr>
            <a:xfrm>
              <a:off x="7261301" y="3663331"/>
              <a:ext cx="61273" cy="381344"/>
            </a:xfrm>
            <a:custGeom>
              <a:avLst/>
              <a:gdLst>
                <a:gd name="connsiteX0" fmla="*/ 93979 w 151200"/>
                <a:gd name="connsiteY0" fmla="*/ 977624 h 980973"/>
                <a:gd name="connsiteX1" fmla="*/ 93979 w 151200"/>
                <a:gd name="connsiteY1" fmla="*/ 977624 h 980973"/>
                <a:gd name="connsiteX2" fmla="*/ 0 w 151200"/>
                <a:gd name="connsiteY2" fmla="*/ 909034 h 980973"/>
                <a:gd name="connsiteX3" fmla="*/ 0 w 151200"/>
                <a:gd name="connsiteY3" fmla="*/ 79897 h 980973"/>
                <a:gd name="connsiteX4" fmla="*/ 57221 w 151200"/>
                <a:gd name="connsiteY4" fmla="*/ 3350 h 980973"/>
                <a:gd name="connsiteX5" fmla="*/ 57221 w 151200"/>
                <a:gd name="connsiteY5" fmla="*/ 3350 h 980973"/>
                <a:gd name="connsiteX6" fmla="*/ 151200 w 151200"/>
                <a:gd name="connsiteY6" fmla="*/ 71939 h 980973"/>
                <a:gd name="connsiteX7" fmla="*/ 151200 w 151200"/>
                <a:gd name="connsiteY7" fmla="*/ 901076 h 980973"/>
                <a:gd name="connsiteX8" fmla="*/ 93979 w 151200"/>
                <a:gd name="connsiteY8" fmla="*/ 977624 h 98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200" h="980973">
                  <a:moveTo>
                    <a:pt x="93979" y="977624"/>
                  </a:moveTo>
                  <a:lnTo>
                    <a:pt x="93979" y="977624"/>
                  </a:lnTo>
                  <a:cubicBezTo>
                    <a:pt x="46232" y="992024"/>
                    <a:pt x="0" y="958297"/>
                    <a:pt x="0" y="909034"/>
                  </a:cubicBezTo>
                  <a:lnTo>
                    <a:pt x="0" y="79897"/>
                  </a:lnTo>
                  <a:cubicBezTo>
                    <a:pt x="0" y="45034"/>
                    <a:pt x="23495" y="13581"/>
                    <a:pt x="57221" y="3350"/>
                  </a:cubicBezTo>
                  <a:lnTo>
                    <a:pt x="57221" y="3350"/>
                  </a:lnTo>
                  <a:cubicBezTo>
                    <a:pt x="104969" y="-11050"/>
                    <a:pt x="151200" y="22676"/>
                    <a:pt x="151200" y="71939"/>
                  </a:cubicBezTo>
                  <a:lnTo>
                    <a:pt x="151200" y="901076"/>
                  </a:lnTo>
                  <a:cubicBezTo>
                    <a:pt x="151200" y="935939"/>
                    <a:pt x="127326" y="967392"/>
                    <a:pt x="93979" y="977624"/>
                  </a:cubicBezTo>
                  <a:close/>
                </a:path>
              </a:pathLst>
            </a:custGeom>
            <a:solidFill>
              <a:srgbClr val="FFFFFF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 24" descr="cdcf7045-b450-423a-9d2f-7cd624ad9fea">
              <a:extLst>
                <a:ext uri="{FF2B5EF4-FFF2-40B4-BE49-F238E27FC236}">
                  <a16:creationId xmlns:a16="http://schemas.microsoft.com/office/drawing/2014/main" id="{A9A996BB-A9AB-42A9-9F37-68BD2672CEDA}"/>
                </a:ext>
              </a:extLst>
            </p:cNvPr>
            <p:cNvSpPr/>
            <p:nvPr/>
          </p:nvSpPr>
          <p:spPr>
            <a:xfrm>
              <a:off x="7139287" y="3424164"/>
              <a:ext cx="61273" cy="139628"/>
            </a:xfrm>
            <a:custGeom>
              <a:avLst/>
              <a:gdLst>
                <a:gd name="connsiteX0" fmla="*/ 151200 w 151200"/>
                <a:gd name="connsiteY0" fmla="*/ 331518 h 359181"/>
                <a:gd name="connsiteX1" fmla="*/ 151200 w 151200"/>
                <a:gd name="connsiteY1" fmla="*/ 71939 h 359181"/>
                <a:gd name="connsiteX2" fmla="*/ 57221 w 151200"/>
                <a:gd name="connsiteY2" fmla="*/ 3350 h 359181"/>
                <a:gd name="connsiteX3" fmla="*/ 0 w 151200"/>
                <a:gd name="connsiteY3" fmla="*/ 79897 h 359181"/>
                <a:gd name="connsiteX4" fmla="*/ 0 w 151200"/>
                <a:gd name="connsiteY4" fmla="*/ 359181 h 359181"/>
                <a:gd name="connsiteX5" fmla="*/ 151200 w 151200"/>
                <a:gd name="connsiteY5" fmla="*/ 331518 h 35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00" h="359181">
                  <a:moveTo>
                    <a:pt x="151200" y="331518"/>
                  </a:moveTo>
                  <a:lnTo>
                    <a:pt x="151200" y="71939"/>
                  </a:lnTo>
                  <a:cubicBezTo>
                    <a:pt x="151200" y="22676"/>
                    <a:pt x="104969" y="-11050"/>
                    <a:pt x="57221" y="3350"/>
                  </a:cubicBezTo>
                  <a:cubicBezTo>
                    <a:pt x="23495" y="13581"/>
                    <a:pt x="0" y="45034"/>
                    <a:pt x="0" y="79897"/>
                  </a:cubicBezTo>
                  <a:lnTo>
                    <a:pt x="0" y="359181"/>
                  </a:lnTo>
                  <a:cubicBezTo>
                    <a:pt x="52295" y="349708"/>
                    <a:pt x="102695" y="340613"/>
                    <a:pt x="151200" y="331518"/>
                  </a:cubicBezTo>
                  <a:close/>
                </a:path>
              </a:pathLst>
            </a:custGeom>
            <a:solidFill>
              <a:srgbClr val="FFFFFF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 25" descr="271c4f89-2b26-47b6-bdae-f6c25955c2d8">
              <a:extLst>
                <a:ext uri="{FF2B5EF4-FFF2-40B4-BE49-F238E27FC236}">
                  <a16:creationId xmlns:a16="http://schemas.microsoft.com/office/drawing/2014/main" id="{5343901C-7C8B-4600-B071-1DE697515DB0}"/>
                </a:ext>
              </a:extLst>
            </p:cNvPr>
            <p:cNvSpPr/>
            <p:nvPr/>
          </p:nvSpPr>
          <p:spPr>
            <a:xfrm>
              <a:off x="7292853" y="3468210"/>
              <a:ext cx="61273" cy="65677"/>
            </a:xfrm>
            <a:custGeom>
              <a:avLst/>
              <a:gdLst>
                <a:gd name="connsiteX0" fmla="*/ 151200 w 151200"/>
                <a:gd name="connsiteY0" fmla="*/ 127645 h 168949"/>
                <a:gd name="connsiteX1" fmla="*/ 151200 w 151200"/>
                <a:gd name="connsiteY1" fmla="*/ 71939 h 168949"/>
                <a:gd name="connsiteX2" fmla="*/ 57221 w 151200"/>
                <a:gd name="connsiteY2" fmla="*/ 3350 h 168949"/>
                <a:gd name="connsiteX3" fmla="*/ 0 w 151200"/>
                <a:gd name="connsiteY3" fmla="*/ 79897 h 168949"/>
                <a:gd name="connsiteX4" fmla="*/ 0 w 151200"/>
                <a:gd name="connsiteY4" fmla="*/ 168950 h 168949"/>
                <a:gd name="connsiteX5" fmla="*/ 151200 w 151200"/>
                <a:gd name="connsiteY5" fmla="*/ 127645 h 16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00" h="168949">
                  <a:moveTo>
                    <a:pt x="151200" y="127645"/>
                  </a:moveTo>
                  <a:lnTo>
                    <a:pt x="151200" y="71939"/>
                  </a:lnTo>
                  <a:cubicBezTo>
                    <a:pt x="151200" y="22676"/>
                    <a:pt x="104969" y="-11050"/>
                    <a:pt x="57221" y="3350"/>
                  </a:cubicBezTo>
                  <a:cubicBezTo>
                    <a:pt x="23495" y="13581"/>
                    <a:pt x="0" y="45034"/>
                    <a:pt x="0" y="79897"/>
                  </a:cubicBezTo>
                  <a:lnTo>
                    <a:pt x="0" y="168950"/>
                  </a:lnTo>
                  <a:cubicBezTo>
                    <a:pt x="54569" y="155308"/>
                    <a:pt x="104969" y="141666"/>
                    <a:pt x="151200" y="127645"/>
                  </a:cubicBezTo>
                  <a:close/>
                </a:path>
              </a:pathLst>
            </a:custGeom>
            <a:solidFill>
              <a:schemeClr val="accent1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 26" descr="00662b94-96e3-4f0a-96ce-edc94e414153">
              <a:extLst>
                <a:ext uri="{FF2B5EF4-FFF2-40B4-BE49-F238E27FC236}">
                  <a16:creationId xmlns:a16="http://schemas.microsoft.com/office/drawing/2014/main" id="{0F50A2E1-E188-4195-A807-58B7FA6332E6}"/>
                </a:ext>
              </a:extLst>
            </p:cNvPr>
            <p:cNvSpPr/>
            <p:nvPr/>
          </p:nvSpPr>
          <p:spPr>
            <a:xfrm>
              <a:off x="7391372" y="3774699"/>
              <a:ext cx="61273" cy="234031"/>
            </a:xfrm>
            <a:custGeom>
              <a:avLst/>
              <a:gdLst>
                <a:gd name="connsiteX0" fmla="*/ 93979 w 151200"/>
                <a:gd name="connsiteY0" fmla="*/ 598676 h 602025"/>
                <a:gd name="connsiteX1" fmla="*/ 93979 w 151200"/>
                <a:gd name="connsiteY1" fmla="*/ 598676 h 602025"/>
                <a:gd name="connsiteX2" fmla="*/ 0 w 151200"/>
                <a:gd name="connsiteY2" fmla="*/ 530087 h 602025"/>
                <a:gd name="connsiteX3" fmla="*/ 0 w 151200"/>
                <a:gd name="connsiteY3" fmla="*/ 79897 h 602025"/>
                <a:gd name="connsiteX4" fmla="*/ 57221 w 151200"/>
                <a:gd name="connsiteY4" fmla="*/ 3350 h 602025"/>
                <a:gd name="connsiteX5" fmla="*/ 57221 w 151200"/>
                <a:gd name="connsiteY5" fmla="*/ 3350 h 602025"/>
                <a:gd name="connsiteX6" fmla="*/ 151200 w 151200"/>
                <a:gd name="connsiteY6" fmla="*/ 71939 h 602025"/>
                <a:gd name="connsiteX7" fmla="*/ 151200 w 151200"/>
                <a:gd name="connsiteY7" fmla="*/ 522129 h 602025"/>
                <a:gd name="connsiteX8" fmla="*/ 93979 w 151200"/>
                <a:gd name="connsiteY8" fmla="*/ 598676 h 60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200" h="602025">
                  <a:moveTo>
                    <a:pt x="93979" y="598676"/>
                  </a:moveTo>
                  <a:lnTo>
                    <a:pt x="93979" y="598676"/>
                  </a:lnTo>
                  <a:cubicBezTo>
                    <a:pt x="46232" y="613076"/>
                    <a:pt x="0" y="579350"/>
                    <a:pt x="0" y="530087"/>
                  </a:cubicBezTo>
                  <a:lnTo>
                    <a:pt x="0" y="79897"/>
                  </a:lnTo>
                  <a:cubicBezTo>
                    <a:pt x="0" y="45034"/>
                    <a:pt x="23495" y="13581"/>
                    <a:pt x="57221" y="3350"/>
                  </a:cubicBezTo>
                  <a:lnTo>
                    <a:pt x="57221" y="3350"/>
                  </a:lnTo>
                  <a:cubicBezTo>
                    <a:pt x="104969" y="-11050"/>
                    <a:pt x="151200" y="22676"/>
                    <a:pt x="151200" y="71939"/>
                  </a:cubicBezTo>
                  <a:lnTo>
                    <a:pt x="151200" y="522129"/>
                  </a:lnTo>
                  <a:cubicBezTo>
                    <a:pt x="151200" y="556992"/>
                    <a:pt x="127326" y="588445"/>
                    <a:pt x="93979" y="598676"/>
                  </a:cubicBezTo>
                  <a:close/>
                </a:path>
              </a:pathLst>
            </a:custGeom>
            <a:solidFill>
              <a:srgbClr val="929AB4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弧形 194" descr="b93f8926-de47-4a28-a7b8-8b268a6b77a4">
              <a:extLst>
                <a:ext uri="{FF2B5EF4-FFF2-40B4-BE49-F238E27FC236}">
                  <a16:creationId xmlns:a16="http://schemas.microsoft.com/office/drawing/2014/main" id="{77F009F6-E752-4E78-A6CC-07A95DE47F19}"/>
                </a:ext>
              </a:extLst>
            </p:cNvPr>
            <p:cNvSpPr/>
            <p:nvPr/>
          </p:nvSpPr>
          <p:spPr>
            <a:xfrm flipH="1">
              <a:off x="4039533" y="1951265"/>
              <a:ext cx="4080938" cy="4080938"/>
            </a:xfrm>
            <a:prstGeom prst="arc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03" name="直接连接符 202" descr="d909650f-9a3b-40d1-83c1-339bbbd5c7f6">
              <a:extLst>
                <a:ext uri="{FF2B5EF4-FFF2-40B4-BE49-F238E27FC236}">
                  <a16:creationId xmlns:a16="http://schemas.microsoft.com/office/drawing/2014/main" id="{817509A9-00BC-43E5-8C57-E682F13A48DC}"/>
                </a:ext>
              </a:extLst>
            </p:cNvPr>
            <p:cNvCxnSpPr>
              <a:cxnSpLocks/>
              <a:endCxn id="202" idx="1"/>
            </p:cNvCxnSpPr>
            <p:nvPr/>
          </p:nvCxnSpPr>
          <p:spPr>
            <a:xfrm flipH="1" flipV="1">
              <a:off x="3433261" y="3541800"/>
              <a:ext cx="606272" cy="449636"/>
            </a:xfrm>
            <a:prstGeom prst="line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椭圆 203" descr="2241faf9-b586-4829-9776-aa43fdcbaaa6">
              <a:extLst>
                <a:ext uri="{FF2B5EF4-FFF2-40B4-BE49-F238E27FC236}">
                  <a16:creationId xmlns:a16="http://schemas.microsoft.com/office/drawing/2014/main" id="{A023BA9E-ACC9-478C-B16F-4FE1F45328F8}"/>
                </a:ext>
              </a:extLst>
            </p:cNvPr>
            <p:cNvSpPr/>
            <p:nvPr/>
          </p:nvSpPr>
          <p:spPr>
            <a:xfrm flipH="1">
              <a:off x="3977882" y="3911644"/>
              <a:ext cx="159586" cy="159584"/>
            </a:xfrm>
            <a:prstGeom prst="ellipse">
              <a:avLst/>
            </a:prstGeom>
            <a:solidFill>
              <a:schemeClr val="accent1"/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9" name="直接连接符 168" descr="8b863ada-1982-47f9-8fb9-5b7bc3f2c6d2">
              <a:extLst>
                <a:ext uri="{FF2B5EF4-FFF2-40B4-BE49-F238E27FC236}">
                  <a16:creationId xmlns:a16="http://schemas.microsoft.com/office/drawing/2014/main" id="{9502166E-2D75-40E2-92DD-0CFC1EDC54D8}"/>
                </a:ext>
              </a:extLst>
            </p:cNvPr>
            <p:cNvCxnSpPr>
              <a:cxnSpLocks/>
              <a:endCxn id="168" idx="1"/>
            </p:cNvCxnSpPr>
            <p:nvPr/>
          </p:nvCxnSpPr>
          <p:spPr>
            <a:xfrm flipV="1">
              <a:off x="8214119" y="2293642"/>
              <a:ext cx="606272" cy="449636"/>
            </a:xfrm>
            <a:prstGeom prst="line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椭圆 169" descr="c9a85265-8280-4dd7-b854-55ad8090bc9a">
              <a:extLst>
                <a:ext uri="{FF2B5EF4-FFF2-40B4-BE49-F238E27FC236}">
                  <a16:creationId xmlns:a16="http://schemas.microsoft.com/office/drawing/2014/main" id="{1951CE27-9745-4DB4-BDF7-D8052E0B2688}"/>
                </a:ext>
              </a:extLst>
            </p:cNvPr>
            <p:cNvSpPr/>
            <p:nvPr/>
          </p:nvSpPr>
          <p:spPr>
            <a:xfrm>
              <a:off x="8054533" y="3911644"/>
              <a:ext cx="159586" cy="159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 w="378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itle" descr="9b8a2d97-0063-421a-b890-db0e99d374af">
              <a:extLst>
                <a:ext uri="{FF2B5EF4-FFF2-40B4-BE49-F238E27FC236}">
                  <a16:creationId xmlns:a16="http://schemas.microsoft.com/office/drawing/2014/main" id="{6A0030C7-F5F7-05E4-37CA-019F4B362864}"/>
                </a:ext>
              </a:extLst>
            </p:cNvPr>
            <p:cNvSpPr txBox="1"/>
            <p:nvPr/>
          </p:nvSpPr>
          <p:spPr>
            <a:xfrm>
              <a:off x="660400" y="1125538"/>
              <a:ext cx="10858500" cy="825131"/>
            </a:xfrm>
            <a:prstGeom prst="rect">
              <a:avLst/>
            </a:prstGeom>
            <a:noFill/>
          </p:spPr>
          <p:txBody>
            <a:bodyPr vert="horz" wrap="square" rtlCol="0">
              <a:normAutofit/>
            </a:bodyPr>
            <a:lstStyle/>
            <a:p>
              <a:r>
                <a:rPr lang="zh-CN" altLang="en-US" sz="2400" b="1" dirty="0"/>
                <a:t>科幻世界与数字乐趣</a:t>
              </a:r>
              <a:endParaRPr lang="en-US" dirty="0"/>
            </a:p>
          </p:txBody>
        </p:sp>
        <p:grpSp>
          <p:nvGrpSpPr>
            <p:cNvPr id="68" name="组合 67" descr="03b636a5-cbbc-4f47-bf93-a50e71ec0e81">
              <a:extLst>
                <a:ext uri="{FF2B5EF4-FFF2-40B4-BE49-F238E27FC236}">
                  <a16:creationId xmlns:a16="http://schemas.microsoft.com/office/drawing/2014/main" id="{C06E91A2-1E26-8D3C-F155-B4E6E7AFB170}"/>
                </a:ext>
              </a:extLst>
            </p:cNvPr>
            <p:cNvGrpSpPr/>
            <p:nvPr/>
          </p:nvGrpSpPr>
          <p:grpSpPr>
            <a:xfrm>
              <a:off x="1079091" y="3236054"/>
              <a:ext cx="2354170" cy="2729243"/>
              <a:chOff x="1079091" y="3236054"/>
              <a:chExt cx="2354170" cy="2729243"/>
            </a:xfrm>
          </p:grpSpPr>
          <p:sp>
            <p:nvSpPr>
              <p:cNvPr id="202" name="Bullet1" descr="ba1dd6ad-7e66-4b5c-bee3-2ce20fc0d4c0">
                <a:extLst>
                  <a:ext uri="{FF2B5EF4-FFF2-40B4-BE49-F238E27FC236}">
                    <a16:creationId xmlns:a16="http://schemas.microsoft.com/office/drawing/2014/main" id="{A312B9DA-1836-4AB1-B839-70A5957DCD89}"/>
                  </a:ext>
                </a:extLst>
              </p:cNvPr>
              <p:cNvSpPr/>
              <p:nvPr/>
            </p:nvSpPr>
            <p:spPr>
              <a:xfrm flipH="1">
                <a:off x="1079091" y="3236054"/>
                <a:ext cx="2354170" cy="611492"/>
              </a:xfrm>
              <a:prstGeom prst="roundRect">
                <a:avLst>
                  <a:gd name="adj" fmla="val 91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80000" tIns="72000" rIns="180000" bIns="72000" numCol="1" spcCol="1270" anchor="b" anchorCtr="0">
                <a:normAutofit/>
              </a:bodyPr>
              <a:lstStyle/>
              <a:p>
                <a:pPr defTabSz="5778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b="1" dirty="0">
                    <a:solidFill>
                      <a:srgbClr val="FFFFFF"/>
                    </a:solidFill>
                  </a:rPr>
                  <a:t>科幻小说爱好者</a:t>
                </a:r>
                <a:endParaRPr lang="en-US" dirty="0"/>
              </a:p>
            </p:txBody>
          </p:sp>
          <p:sp>
            <p:nvSpPr>
              <p:cNvPr id="34" name="Text1" descr="70f6374e-46ed-4640-929e-5b78572822b5">
                <a:extLst>
                  <a:ext uri="{FF2B5EF4-FFF2-40B4-BE49-F238E27FC236}">
                    <a16:creationId xmlns:a16="http://schemas.microsoft.com/office/drawing/2014/main" id="{2ED4081D-9BF9-599B-D2F6-65D882167F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9091" y="4003490"/>
                <a:ext cx="2354170" cy="19618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我热衷于阅读刘慈欣、阿西莫夫等作家的科幻小说，对人工智能、宇宙探索等前沿科技充满向往，喜欢思考技术与人类社会的未来。</a:t>
                </a:r>
                <a:endParaRPr lang="en-US" dirty="0"/>
              </a:p>
            </p:txBody>
          </p:sp>
        </p:grpSp>
        <p:grpSp>
          <p:nvGrpSpPr>
            <p:cNvPr id="69" name="组合 68" descr="0a7a92d2-27dc-4c33-95c5-d5260af91ce8">
              <a:extLst>
                <a:ext uri="{FF2B5EF4-FFF2-40B4-BE49-F238E27FC236}">
                  <a16:creationId xmlns:a16="http://schemas.microsoft.com/office/drawing/2014/main" id="{B365BF1D-98E3-F9CA-B5DB-CB48E2D8C9D1}"/>
                </a:ext>
              </a:extLst>
            </p:cNvPr>
            <p:cNvGrpSpPr/>
            <p:nvPr/>
          </p:nvGrpSpPr>
          <p:grpSpPr>
            <a:xfrm>
              <a:off x="8758739" y="1987896"/>
              <a:ext cx="2415823" cy="2778149"/>
              <a:chOff x="8758739" y="1987896"/>
              <a:chExt cx="2415823" cy="2778149"/>
            </a:xfrm>
          </p:grpSpPr>
          <p:sp>
            <p:nvSpPr>
              <p:cNvPr id="168" name="Bullet2" descr="1f0d6a28-a3ca-458a-87e1-fc574d0d8e5f">
                <a:extLst>
                  <a:ext uri="{FF2B5EF4-FFF2-40B4-BE49-F238E27FC236}">
                    <a16:creationId xmlns:a16="http://schemas.microsoft.com/office/drawing/2014/main" id="{4865007C-A221-44F1-B489-A806FDB9027C}"/>
                  </a:ext>
                </a:extLst>
              </p:cNvPr>
              <p:cNvSpPr/>
              <p:nvPr/>
            </p:nvSpPr>
            <p:spPr>
              <a:xfrm>
                <a:off x="8820391" y="1987896"/>
                <a:ext cx="2354171" cy="611492"/>
              </a:xfrm>
              <a:prstGeom prst="roundRect">
                <a:avLst>
                  <a:gd name="adj" fmla="val 9100"/>
                </a:avLst>
              </a:prstGeom>
              <a:solidFill>
                <a:schemeClr val="tx1">
                  <a:lumMod val="50000"/>
                  <a:lumOff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80000" tIns="72000" rIns="180000" bIns="72000" numCol="1" spcCol="1270" anchor="b" anchorCtr="0">
                <a:normAutofit/>
              </a:bodyPr>
              <a:lstStyle/>
              <a:p>
                <a:pPr defTabSz="5778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b="1" dirty="0">
                    <a:solidFill>
                      <a:schemeClr val="tx1"/>
                    </a:solidFill>
                  </a:rPr>
                  <a:t>PC游戏玩家</a:t>
                </a:r>
                <a:endParaRPr lang="en-US" dirty="0"/>
              </a:p>
            </p:txBody>
          </p:sp>
          <p:sp>
            <p:nvSpPr>
              <p:cNvPr id="52" name="Text2" descr="34c22f0c-bda2-4989-87b1-00311a8b59c6">
                <a:extLst>
                  <a:ext uri="{FF2B5EF4-FFF2-40B4-BE49-F238E27FC236}">
                    <a16:creationId xmlns:a16="http://schemas.microsoft.com/office/drawing/2014/main" id="{6F178F16-3036-C65D-C729-DE92B5A014B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58739" y="2804238"/>
                <a:ext cx="2354170" cy="19618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我是资深的PC游戏玩家，游戏不仅是我的放松方式，更让我对高性能计算机硬件、图形渲染技术以及优秀的人机交互体验产生了浓厚兴趣。</a:t>
                </a:r>
                <a:endParaRPr lang="en-US" dirty="0"/>
              </a:p>
            </p:txBody>
          </p:sp>
        </p:grpSp>
      </p:grpSp>
      <p:sp>
        <p:nvSpPr>
          <p:cNvPr id="2" name="标题 1" descr="13e0d925-93c8-42da-a700-354fe8a5c62c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热爱阅读与游戏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071720-22FB-B455-7D82-409765AD1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255" y="4157959"/>
            <a:ext cx="2591025" cy="8611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7bfb1756-a9cf-4a7c-843c-fee3c10646ea.source.2.zh-Hans.pptx" descr="8a7fe254-285b-434d-a07f-1aadd8bb2c5d">
            <a:extLst>
              <a:ext uri="{FF2B5EF4-FFF2-40B4-BE49-F238E27FC236}">
                <a16:creationId xmlns:a16="http://schemas.microsoft.com/office/drawing/2014/main" id="{3DA5DDC7-BA70-3223-0F22-F830693305BD}"/>
              </a:ext>
            </a:extLst>
          </p:cNvPr>
          <p:cNvGrpSpPr/>
          <p:nvPr/>
        </p:nvGrpSpPr>
        <p:grpSpPr>
          <a:xfrm>
            <a:off x="0" y="1130300"/>
            <a:ext cx="12192000" cy="5727700"/>
            <a:chOff x="0" y="1130300"/>
            <a:chExt cx="12192000" cy="5727700"/>
          </a:xfrm>
        </p:grpSpPr>
        <p:sp>
          <p:nvSpPr>
            <p:cNvPr id="3" name="Title" descr="b916c5e2-08a7-4fd4-b6b9-17610cc15478">
              <a:extLst>
                <a:ext uri="{FF2B5EF4-FFF2-40B4-BE49-F238E27FC236}">
                  <a16:creationId xmlns:a16="http://schemas.microsoft.com/office/drawing/2014/main" id="{B3DCDF60-89B8-2763-4742-74D23948218E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4800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marL="0" marR="0" lvl="0" indent="0" algn="ctr" defTabSz="91376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从零开始的PS自学之旅</a:t>
              </a:r>
              <a:endParaRPr lang="en-US" dirty="0"/>
            </a:p>
          </p:txBody>
        </p:sp>
        <p:sp>
          <p:nvSpPr>
            <p:cNvPr id="6" name="任意多边形: 形状 5" descr="ca32c4ed-fe5f-473c-aced-1b5410e90905">
              <a:extLst>
                <a:ext uri="{FF2B5EF4-FFF2-40B4-BE49-F238E27FC236}">
                  <a16:creationId xmlns:a16="http://schemas.microsoft.com/office/drawing/2014/main" id="{62BCB5A3-98C0-F091-4891-491FA0951E96}"/>
                </a:ext>
              </a:extLst>
            </p:cNvPr>
            <p:cNvSpPr/>
            <p:nvPr/>
          </p:nvSpPr>
          <p:spPr>
            <a:xfrm>
              <a:off x="0" y="4302760"/>
              <a:ext cx="12192000" cy="2555240"/>
            </a:xfrm>
            <a:custGeom>
              <a:avLst/>
              <a:gdLst>
                <a:gd name="connsiteX0" fmla="*/ 0 w 12192000"/>
                <a:gd name="connsiteY0" fmla="*/ 0 h 2555240"/>
                <a:gd name="connsiteX1" fmla="*/ 12192000 w 12192000"/>
                <a:gd name="connsiteY1" fmla="*/ 0 h 2555240"/>
                <a:gd name="connsiteX2" fmla="*/ 12192000 w 12192000"/>
                <a:gd name="connsiteY2" fmla="*/ 2555240 h 2555240"/>
                <a:gd name="connsiteX3" fmla="*/ 0 w 12192000"/>
                <a:gd name="connsiteY3" fmla="*/ 2555240 h 255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2555240">
                  <a:moveTo>
                    <a:pt x="0" y="0"/>
                  </a:moveTo>
                  <a:lnTo>
                    <a:pt x="12192000" y="0"/>
                  </a:lnTo>
                  <a:lnTo>
                    <a:pt x="12192000" y="2555240"/>
                  </a:lnTo>
                  <a:lnTo>
                    <a:pt x="0" y="255524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0" name="组合 19" descr="7dcafe5f-7116-4176-98c0-6c41a72c4ee9">
              <a:extLst>
                <a:ext uri="{FF2B5EF4-FFF2-40B4-BE49-F238E27FC236}">
                  <a16:creationId xmlns:a16="http://schemas.microsoft.com/office/drawing/2014/main" id="{A4D200AA-FF3A-A52F-6CDB-530B3A7503B0}"/>
                </a:ext>
              </a:extLst>
            </p:cNvPr>
            <p:cNvGrpSpPr/>
            <p:nvPr/>
          </p:nvGrpSpPr>
          <p:grpSpPr>
            <a:xfrm>
              <a:off x="1452336" y="1778000"/>
              <a:ext cx="4311071" cy="4356100"/>
              <a:chOff x="116673" y="1778000"/>
              <a:chExt cx="3871234" cy="4356100"/>
            </a:xfrm>
          </p:grpSpPr>
          <p:sp>
            <p:nvSpPr>
              <p:cNvPr id="7" name="ComponentBackground1" descr="389459aa-562f-4ae0-9b94-f7a8181683fb">
                <a:extLst>
                  <a:ext uri="{FF2B5EF4-FFF2-40B4-BE49-F238E27FC236}">
                    <a16:creationId xmlns:a16="http://schemas.microsoft.com/office/drawing/2014/main" id="{E6DC740F-B779-7CB1-9D9A-F0432F1B2E74}"/>
                  </a:ext>
                </a:extLst>
              </p:cNvPr>
              <p:cNvSpPr/>
              <p:nvPr/>
            </p:nvSpPr>
            <p:spPr>
              <a:xfrm>
                <a:off x="116673" y="1778000"/>
                <a:ext cx="3871234" cy="435610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127000"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6" name="组合 15" descr="956fc5a0-562a-4223-8842-eb98a25b9bdd">
                <a:extLst>
                  <a:ext uri="{FF2B5EF4-FFF2-40B4-BE49-F238E27FC236}">
                    <a16:creationId xmlns:a16="http://schemas.microsoft.com/office/drawing/2014/main" id="{AED26FA2-161F-B363-C550-65649209BFCC}"/>
                  </a:ext>
                </a:extLst>
              </p:cNvPr>
              <p:cNvGrpSpPr/>
              <p:nvPr/>
            </p:nvGrpSpPr>
            <p:grpSpPr>
              <a:xfrm>
                <a:off x="476346" y="2673350"/>
                <a:ext cx="3170062" cy="45719"/>
                <a:chOff x="400146" y="2383790"/>
                <a:chExt cx="3170062" cy="45719"/>
              </a:xfrm>
            </p:grpSpPr>
            <p:sp>
              <p:nvSpPr>
                <p:cNvPr id="11" name="矩形 10" descr="b9d09ede-53a6-4899-8d6e-9f602d27b8c3">
                  <a:extLst>
                    <a:ext uri="{FF2B5EF4-FFF2-40B4-BE49-F238E27FC236}">
                      <a16:creationId xmlns:a16="http://schemas.microsoft.com/office/drawing/2014/main" id="{62C86E1C-CADE-D897-DF83-0A10E01A1FC8}"/>
                    </a:ext>
                  </a:extLst>
                </p:cNvPr>
                <p:cNvSpPr/>
                <p:nvPr/>
              </p:nvSpPr>
              <p:spPr>
                <a:xfrm>
                  <a:off x="400146" y="2383790"/>
                  <a:ext cx="749300" cy="4571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14" name="直接连接符 13" descr="351d0d77-45d9-4cc2-86d7-a75c9abe67bb">
                  <a:extLst>
                    <a:ext uri="{FF2B5EF4-FFF2-40B4-BE49-F238E27FC236}">
                      <a16:creationId xmlns:a16="http://schemas.microsoft.com/office/drawing/2014/main" id="{77AF7A71-2C65-EE99-1EB7-BC20FE62B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9446" y="2408071"/>
                  <a:ext cx="2420762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Bullet1" descr="72620279-a774-4790-905d-40aeec4d53dc">
                <a:extLst>
                  <a:ext uri="{FF2B5EF4-FFF2-40B4-BE49-F238E27FC236}">
                    <a16:creationId xmlns:a16="http://schemas.microsoft.com/office/drawing/2014/main" id="{899D2221-23B0-CC7F-10DE-0B825A4349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5136" y="1881105"/>
                <a:ext cx="3309428" cy="7697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自学Photoshop</a:t>
                </a:r>
                <a:endParaRPr lang="en-US" dirty="0"/>
              </a:p>
            </p:txBody>
          </p:sp>
          <p:sp>
            <p:nvSpPr>
              <p:cNvPr id="18" name="Text1" descr="fc796709-7830-4cc0-9e51-d31a39a91a91">
                <a:extLst>
                  <a:ext uri="{FF2B5EF4-FFF2-40B4-BE49-F238E27FC236}">
                    <a16:creationId xmlns:a16="http://schemas.microsoft.com/office/drawing/2014/main" id="{B4C53CB3-2E5C-9A46-D00D-3F012FEEB924}"/>
                  </a:ext>
                </a:extLst>
              </p:cNvPr>
              <p:cNvSpPr/>
              <p:nvPr/>
            </p:nvSpPr>
            <p:spPr>
              <a:xfrm>
                <a:off x="395136" y="2739790"/>
                <a:ext cx="3309428" cy="23527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出于对视觉表达的兴趣，其实更多是为了有更多钱来买喜欢的小玩意和给游戏氪金。我利用课余时间自学了Photoshop软件，掌握了图像处理、海报设计、UI界面设计等基础技能。</a:t>
                </a:r>
                <a:endParaRPr lang="en-US" dirty="0"/>
              </a:p>
            </p:txBody>
          </p:sp>
          <p:sp>
            <p:nvSpPr>
              <p:cNvPr id="19" name="Number1" descr="167fa6f5-126c-41e4-9ba4-87f379866409">
                <a:extLst>
                  <a:ext uri="{FF2B5EF4-FFF2-40B4-BE49-F238E27FC236}">
                    <a16:creationId xmlns:a16="http://schemas.microsoft.com/office/drawing/2014/main" id="{129C1E9F-EABF-C6E6-F6EF-B91C5C9919D9}"/>
                  </a:ext>
                </a:extLst>
              </p:cNvPr>
              <p:cNvSpPr/>
              <p:nvPr/>
            </p:nvSpPr>
            <p:spPr>
              <a:xfrm>
                <a:off x="1518920" y="5092590"/>
                <a:ext cx="899160" cy="8840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b">
                <a:norm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01</a:t>
                </a:r>
                <a:endParaRPr lang="zh-CN" altLang="en-US" sz="40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 descr="7db830ef-c671-4460-8111-dee0ea7f2f59">
              <a:extLst>
                <a:ext uri="{FF2B5EF4-FFF2-40B4-BE49-F238E27FC236}">
                  <a16:creationId xmlns:a16="http://schemas.microsoft.com/office/drawing/2014/main" id="{BED6098B-70C8-52B7-E2D3-60212D0949FE}"/>
                </a:ext>
              </a:extLst>
            </p:cNvPr>
            <p:cNvGrpSpPr/>
            <p:nvPr/>
          </p:nvGrpSpPr>
          <p:grpSpPr>
            <a:xfrm>
              <a:off x="6415893" y="1778000"/>
              <a:ext cx="4311071" cy="4356100"/>
              <a:chOff x="116673" y="1778000"/>
              <a:chExt cx="3871234" cy="4356100"/>
            </a:xfrm>
          </p:grpSpPr>
          <p:sp>
            <p:nvSpPr>
              <p:cNvPr id="22" name="ComponentBackground2" descr="e9e957d4-81d6-418a-b1c3-0ec0a3123a0b">
                <a:extLst>
                  <a:ext uri="{FF2B5EF4-FFF2-40B4-BE49-F238E27FC236}">
                    <a16:creationId xmlns:a16="http://schemas.microsoft.com/office/drawing/2014/main" id="{F6661BE9-66A6-2A3E-5773-94FA259AE1C6}"/>
                  </a:ext>
                </a:extLst>
              </p:cNvPr>
              <p:cNvSpPr/>
              <p:nvPr/>
            </p:nvSpPr>
            <p:spPr>
              <a:xfrm>
                <a:off x="116673" y="1778000"/>
                <a:ext cx="3871234" cy="435610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127000" dist="635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23" name="组合 22" descr="efe81b98-e54b-4f2f-8161-f6eca506ecee">
                <a:extLst>
                  <a:ext uri="{FF2B5EF4-FFF2-40B4-BE49-F238E27FC236}">
                    <a16:creationId xmlns:a16="http://schemas.microsoft.com/office/drawing/2014/main" id="{EEECF687-2789-CC24-79F6-E586637D0075}"/>
                  </a:ext>
                </a:extLst>
              </p:cNvPr>
              <p:cNvGrpSpPr/>
              <p:nvPr/>
            </p:nvGrpSpPr>
            <p:grpSpPr>
              <a:xfrm>
                <a:off x="476346" y="2673350"/>
                <a:ext cx="3188212" cy="45719"/>
                <a:chOff x="400146" y="2383790"/>
                <a:chExt cx="3188212" cy="45719"/>
              </a:xfrm>
            </p:grpSpPr>
            <p:sp>
              <p:nvSpPr>
                <p:cNvPr id="27" name="矩形 26" descr="466599b5-8ba7-44cc-bc76-53c816481174">
                  <a:extLst>
                    <a:ext uri="{FF2B5EF4-FFF2-40B4-BE49-F238E27FC236}">
                      <a16:creationId xmlns:a16="http://schemas.microsoft.com/office/drawing/2014/main" id="{6FC63423-D00B-2A04-4E42-075B6617D809}"/>
                    </a:ext>
                  </a:extLst>
                </p:cNvPr>
                <p:cNvSpPr/>
                <p:nvPr/>
              </p:nvSpPr>
              <p:spPr>
                <a:xfrm>
                  <a:off x="400146" y="2383790"/>
                  <a:ext cx="749300" cy="4571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28" name="直接连接符 27" descr="e6c1ae35-3673-4fbd-ad23-9edcdfee1ee6">
                  <a:extLst>
                    <a:ext uri="{FF2B5EF4-FFF2-40B4-BE49-F238E27FC236}">
                      <a16:creationId xmlns:a16="http://schemas.microsoft.com/office/drawing/2014/main" id="{92E1357C-ADB6-E753-B40F-674CF5CB46DC}"/>
                    </a:ext>
                  </a:extLst>
                </p:cNvPr>
                <p:cNvCxnSpPr>
                  <a:cxnSpLocks/>
                  <a:stCxn id="27" idx="3"/>
                </p:cNvCxnSpPr>
                <p:nvPr/>
              </p:nvCxnSpPr>
              <p:spPr>
                <a:xfrm>
                  <a:off x="1149446" y="2406650"/>
                  <a:ext cx="2438912" cy="142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Bullet2" descr="2fc13e4b-b3a0-4c12-9485-0ac82338ade7">
                <a:extLst>
                  <a:ext uri="{FF2B5EF4-FFF2-40B4-BE49-F238E27FC236}">
                    <a16:creationId xmlns:a16="http://schemas.microsoft.com/office/drawing/2014/main" id="{95EC5B93-9747-2C52-0FE5-C51BCB84B9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5136" y="1881105"/>
                <a:ext cx="3309428" cy="7697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个人作品集</a:t>
                </a:r>
                <a:endParaRPr lang="en-US" dirty="0"/>
              </a:p>
            </p:txBody>
          </p:sp>
          <p:sp>
            <p:nvSpPr>
              <p:cNvPr id="25" name="Text2" descr="668736a2-cba9-4f09-a629-410931e6ba42">
                <a:extLst>
                  <a:ext uri="{FF2B5EF4-FFF2-40B4-BE49-F238E27FC236}">
                    <a16:creationId xmlns:a16="http://schemas.microsoft.com/office/drawing/2014/main" id="{F70F4C2F-EA0C-3987-65C0-D564DFEAF004}"/>
                  </a:ext>
                </a:extLst>
              </p:cNvPr>
              <p:cNvSpPr/>
              <p:nvPr/>
            </p:nvSpPr>
            <p:spPr>
              <a:xfrm>
                <a:off x="395136" y="2739790"/>
                <a:ext cx="3309428" cy="23527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记录了从模仿到原创的设计过程，这是我学习成果的展示，也是持续进步的见证。</a:t>
                </a:r>
                <a:endParaRPr lang="en-US" dirty="0"/>
              </a:p>
            </p:txBody>
          </p:sp>
          <p:sp>
            <p:nvSpPr>
              <p:cNvPr id="26" name="Number2" descr="f4004133-6cf1-4294-81d5-515f0c399e56">
                <a:extLst>
                  <a:ext uri="{FF2B5EF4-FFF2-40B4-BE49-F238E27FC236}">
                    <a16:creationId xmlns:a16="http://schemas.microsoft.com/office/drawing/2014/main" id="{43BF8F77-F0F4-7250-3146-8641A5137BEF}"/>
                  </a:ext>
                </a:extLst>
              </p:cNvPr>
              <p:cNvSpPr/>
              <p:nvPr/>
            </p:nvSpPr>
            <p:spPr>
              <a:xfrm>
                <a:off x="1518920" y="5092590"/>
                <a:ext cx="899160" cy="8840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b">
                <a:norm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02</a:t>
                </a:r>
                <a:endParaRPr lang="zh-CN" altLang="en-US" sz="40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标题 1" descr="13e0d925-93c8-42da-a700-354fe8a5c62c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探索图像设计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键盘, 电脑, 桌子, 游戏机&#10;&#10;AI 生成的内容可能不正确。">
            <a:extLst>
              <a:ext uri="{FF2B5EF4-FFF2-40B4-BE49-F238E27FC236}">
                <a16:creationId xmlns:a16="http://schemas.microsoft.com/office/drawing/2014/main" id="{EEC63187-86A3-9C66-86B4-5038F67E5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686" y="918116"/>
            <a:ext cx="6755642" cy="506475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018EED7-AFC6-2107-9BF6-117860E6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 descr="图形用户界面">
            <a:extLst>
              <a:ext uri="{FF2B5EF4-FFF2-40B4-BE49-F238E27FC236}">
                <a16:creationId xmlns:a16="http://schemas.microsoft.com/office/drawing/2014/main" id="{24BA0B20-99F4-A7D2-0E1A-B516505C5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86" y="1079839"/>
            <a:ext cx="5850814" cy="5059629"/>
          </a:xfrm>
          <a:prstGeom prst="rect">
            <a:avLst/>
          </a:prstGeom>
        </p:spPr>
      </p:pic>
      <p:pic>
        <p:nvPicPr>
          <p:cNvPr id="8" name="图片 7" descr="人在键盘上&#10;&#10;AI 生成的内容可能不正确。">
            <a:extLst>
              <a:ext uri="{FF2B5EF4-FFF2-40B4-BE49-F238E27FC236}">
                <a16:creationId xmlns:a16="http://schemas.microsoft.com/office/drawing/2014/main" id="{C6D8D03E-D57E-5C69-2166-6B8D601E0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686" y="1065245"/>
            <a:ext cx="6675456" cy="5004636"/>
          </a:xfrm>
          <a:prstGeom prst="rect">
            <a:avLst/>
          </a:prstGeom>
        </p:spPr>
      </p:pic>
      <p:pic>
        <p:nvPicPr>
          <p:cNvPr id="12" name="图片 11" descr="图片包含 键盘, 床, 电脑, 男人&#10;&#10;AI 生成的内容可能不正确。">
            <a:extLst>
              <a:ext uri="{FF2B5EF4-FFF2-40B4-BE49-F238E27FC236}">
                <a16:creationId xmlns:a16="http://schemas.microsoft.com/office/drawing/2014/main" id="{52202128-2757-101B-8973-8489E21B38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90222" y="421380"/>
            <a:ext cx="5064752" cy="6755642"/>
          </a:xfrm>
          <a:prstGeom prst="rect">
            <a:avLst/>
          </a:prstGeom>
        </p:spPr>
      </p:pic>
      <p:pic>
        <p:nvPicPr>
          <p:cNvPr id="14" name="图片 13" descr="表格&#10;&#10;AI 生成的内容可能不正确。">
            <a:extLst>
              <a:ext uri="{FF2B5EF4-FFF2-40B4-BE49-F238E27FC236}">
                <a16:creationId xmlns:a16="http://schemas.microsoft.com/office/drawing/2014/main" id="{F6A2BFBF-642B-0EC1-2AC2-BE043A0D1A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" y="1684627"/>
            <a:ext cx="11895385" cy="3691445"/>
          </a:xfrm>
          <a:prstGeom prst="rect">
            <a:avLst/>
          </a:prstGeom>
        </p:spPr>
      </p:pic>
      <p:pic>
        <p:nvPicPr>
          <p:cNvPr id="16" name="图片 15" descr="电脑键盘&#10;&#10;AI 生成的内容可能不正确。">
            <a:extLst>
              <a:ext uri="{FF2B5EF4-FFF2-40B4-BE49-F238E27FC236}">
                <a16:creationId xmlns:a16="http://schemas.microsoft.com/office/drawing/2014/main" id="{810FCF8C-2B95-BC09-03F6-FED11A7E47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" y="2388556"/>
            <a:ext cx="11871187" cy="359431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FF94578-954C-98AF-2C12-4C74127EBB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777" y="2195789"/>
            <a:ext cx="8774123" cy="515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1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36cf5da1-9754-4734-a4d4-eecd1869168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核心项目实践</a:t>
            </a:r>
            <a:endParaRPr lang="en-US" dirty="0"/>
          </a:p>
        </p:txBody>
      </p:sp>
      <p:sp>
        <p:nvSpPr>
          <p:cNvPr id="3" name="文本占位符 2" descr="d65197bc-4259-482d-9777-93d11bbac574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r>
              <a:rPr lang="zh-CN" altLang="en-US" dirty="0"/>
              <a:t>从理论到实践，我享受将想法变为现实的过程。通过方向键盘与分体式键盘两个项目，我系统地锻炼了从设计、焊接到编程的完整工程能力。</a:t>
            </a:r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iSlide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EFB845"/>
      </a:accent1>
      <a:accent2>
        <a:srgbClr val="644E50"/>
      </a:accent2>
      <a:accent3>
        <a:srgbClr val="E4AE93"/>
      </a:accent3>
      <a:accent4>
        <a:srgbClr val="06BB9A"/>
      </a:accent4>
      <a:accent5>
        <a:srgbClr val="8E7EF0"/>
      </a:accent5>
      <a:accent6>
        <a:srgbClr val="F4B919"/>
      </a:accent6>
      <a:hlink>
        <a:srgbClr val="F84D4D"/>
      </a:hlink>
      <a:folHlink>
        <a:srgbClr val="979797"/>
      </a:folHlink>
    </a:clrScheme>
    <a:fontScheme name="iSlide">
      <a:majorFont>
        <a:latin typeface="思源黑体 CN Bold"/>
        <a:ea typeface="思源黑体 CN Bold"/>
        <a:cs typeface=""/>
      </a:majorFont>
      <a:minorFont>
        <a:latin typeface="思源黑体 CN Regular"/>
        <a:ea typeface="思源黑体 CN Regular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 Presentation Template</Template>
  <TotalTime>240</TotalTime>
  <Words>1343</Words>
  <Application>Microsoft Office PowerPoint</Application>
  <PresentationFormat>宽屏</PresentationFormat>
  <Paragraphs>139</Paragraphs>
  <Slides>23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思源黑体 CN Bold</vt:lpstr>
      <vt:lpstr>思源黑体 CN ExtraLight</vt:lpstr>
      <vt:lpstr>思源黑体 CN Regular</vt:lpstr>
      <vt:lpstr>Arial</vt:lpstr>
      <vt:lpstr>Wingdings</vt:lpstr>
      <vt:lpstr>Designed by iSlide</vt:lpstr>
      <vt:lpstr>杨佳浩</vt:lpstr>
      <vt:lpstr>目录</vt:lpstr>
      <vt:lpstr>个人背景与家乡</vt:lpstr>
      <vt:lpstr>我的家乡：渭南</vt:lpstr>
      <vt:lpstr>个人兴趣与探索</vt:lpstr>
      <vt:lpstr>热爱阅读与游戏</vt:lpstr>
      <vt:lpstr>探索图像设计</vt:lpstr>
      <vt:lpstr>PowerPoint 演示文稿</vt:lpstr>
      <vt:lpstr>核心项目实践</vt:lpstr>
      <vt:lpstr>项目一：方向键盘</vt:lpstr>
      <vt:lpstr>方向键盘制作</vt:lpstr>
      <vt:lpstr>PowerPoint 演示文稿</vt:lpstr>
      <vt:lpstr>键盘复刻项目</vt:lpstr>
      <vt:lpstr>团购与交付</vt:lpstr>
      <vt:lpstr>PowerPoint 演示文稿</vt:lpstr>
      <vt:lpstr>大学期间的创业尝试</vt:lpstr>
      <vt:lpstr>之前囤过的内存条</vt:lpstr>
      <vt:lpstr>学习规划与展望</vt:lpstr>
      <vt:lpstr>学习愿景与目标</vt:lpstr>
      <vt:lpstr>未来职业发展规划</vt:lpstr>
      <vt:lpstr>愿君明朝处，看尽锦花新                                                  ---------愿这盛世，皆如你我所愿</vt:lpstr>
      <vt:lpstr>感谢聆听</vt:lpstr>
      <vt:lpstr>谢谢观看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iSlide</dc:creator>
  <cp:lastModifiedBy>office</cp:lastModifiedBy>
  <cp:revision>4</cp:revision>
  <cp:lastPrinted>2025-03-23T16:00:00Z</cp:lastPrinted>
  <dcterms:created xsi:type="dcterms:W3CDTF">2025-03-23T16:00:00Z</dcterms:created>
  <dcterms:modified xsi:type="dcterms:W3CDTF">2026-01-26T13:34:27Z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efdf8636-d3ab-4f02-aa30-f2f35da3159a</vt:lpwstr>
  </property>
</Properties>
</file>